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73" r:id="rId5"/>
  </p:sldMasterIdLst>
  <p:notesMasterIdLst>
    <p:notesMasterId r:id="rId23"/>
  </p:notesMasterIdLst>
  <p:sldIdLst>
    <p:sldId id="257" r:id="rId6"/>
    <p:sldId id="258" r:id="rId7"/>
    <p:sldId id="25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34"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823A24-BCC1-0E91-5C04-FF65B4445388}" name="Joy Ohm" initials="JO" userId="S::johm@catalyst.org::e1530ad6-ec21-402c-a05b-3faa11a58b99" providerId="AD"/>
  <p188:author id="{5DD211C4-1F86-5883-0894-BE96A32EE7F0}" name="Ana Terstage" initials="AT" userId="S::aterstage@catalyst.org::46f7e7d1-6d6a-46f9-b7bf-d26fa84542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17F"/>
    <a:srgbClr val="341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633B8-EAC3-A72F-3B23-96E27D659CA5}" v="12" dt="2025-05-13T14:34:03.976"/>
    <p1510:client id="{B90DFF69-917E-794E-A39B-A867262A5609}" v="38" dt="2025-05-12T15:32:17.142"/>
    <p1510:client id="{C37C2349-6BD0-16E8-9BAB-DACEAB68B5BE}" v="8" dt="2025-05-13T14:27:33.513"/>
    <p1510:client id="{E9375AE5-167F-4E2C-A766-E0A98E02B1C6}" v="9" dt="2025-05-13T14:53:25.5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84848"/>
        </a:fontRef>
        <a:srgbClr val="4848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FD"/>
          </a:solidFill>
        </a:fill>
      </a:tcStyle>
    </a:wholeTbl>
    <a:band2H>
      <a:tcTxStyle/>
      <a:tcStyle>
        <a:tcBdr/>
        <a:fill>
          <a:solidFill>
            <a:srgbClr val="E6E7F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484848"/>
        </a:fontRef>
        <a:srgbClr val="4848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DBDB"/>
          </a:solidFill>
        </a:fill>
      </a:tcStyle>
    </a:wholeTbl>
    <a:band2H>
      <a:tcTxStyle/>
      <a:tcStyle>
        <a:tcBdr/>
        <a:fill>
          <a:solidFill>
            <a:srgbClr val="F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484848"/>
        </a:fontRef>
        <a:srgbClr val="4848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CACD"/>
          </a:solidFill>
        </a:fill>
      </a:tcStyle>
    </a:wholeTbl>
    <a:band2H>
      <a:tcTxStyle/>
      <a:tcStyle>
        <a:tcBdr/>
        <a:fill>
          <a:solidFill>
            <a:srgbClr val="F1E6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484848"/>
        </a:fontRef>
        <a:srgbClr val="4848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484848"/>
        </a:fontRef>
        <a:srgbClr val="484848"/>
      </a:tcTxStyle>
      <a:tcStyle>
        <a:tcBdr>
          <a:left>
            <a:ln w="12700" cap="flat">
              <a:noFill/>
              <a:miter lim="400000"/>
            </a:ln>
          </a:left>
          <a:right>
            <a:ln w="12700" cap="flat">
              <a:noFill/>
              <a:miter lim="400000"/>
            </a:ln>
          </a:right>
          <a:top>
            <a:ln w="50800" cap="flat">
              <a:solidFill>
                <a:srgbClr val="484848"/>
              </a:solidFill>
              <a:prstDash val="solid"/>
              <a:round/>
            </a:ln>
          </a:top>
          <a:bottom>
            <a:ln w="25400" cap="flat">
              <a:solidFill>
                <a:srgbClr val="484848"/>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484848"/>
              </a:solidFill>
              <a:prstDash val="solid"/>
              <a:round/>
            </a:ln>
          </a:top>
          <a:bottom>
            <a:ln w="25400" cap="flat">
              <a:solidFill>
                <a:srgbClr val="48484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484848"/>
        </a:fontRef>
        <a:srgbClr val="4848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ECE"/>
          </a:solidFill>
        </a:fill>
      </a:tcStyle>
    </a:wholeTbl>
    <a:band2H>
      <a:tcTxStyle/>
      <a:tcStyle>
        <a:tcBdr/>
        <a:fill>
          <a:solidFill>
            <a:srgbClr val="E8E8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84848"/>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84848"/>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84848"/>
          </a:solidFill>
        </a:fill>
      </a:tcStyle>
    </a:firstRow>
  </a:tblStyle>
  <a:tblStyle styleId="{2708684C-4D16-4618-839F-0558EEFCDFE6}" styleName="">
    <a:tblBg/>
    <a:wholeTbl>
      <a:tcTxStyle b="off" i="off">
        <a:fontRef idx="minor">
          <a:srgbClr val="484848"/>
        </a:fontRef>
        <a:srgbClr val="484848"/>
      </a:tcTxStyle>
      <a:tcStyle>
        <a:tcBdr>
          <a:left>
            <a:ln w="12700" cap="flat">
              <a:solidFill>
                <a:srgbClr val="484848"/>
              </a:solidFill>
              <a:prstDash val="solid"/>
              <a:round/>
            </a:ln>
          </a:left>
          <a:right>
            <a:ln w="12700" cap="flat">
              <a:solidFill>
                <a:srgbClr val="484848"/>
              </a:solidFill>
              <a:prstDash val="solid"/>
              <a:round/>
            </a:ln>
          </a:right>
          <a:top>
            <a:ln w="12700" cap="flat">
              <a:solidFill>
                <a:srgbClr val="484848"/>
              </a:solidFill>
              <a:prstDash val="solid"/>
              <a:round/>
            </a:ln>
          </a:top>
          <a:bottom>
            <a:ln w="12700" cap="flat">
              <a:solidFill>
                <a:srgbClr val="484848"/>
              </a:solidFill>
              <a:prstDash val="solid"/>
              <a:round/>
            </a:ln>
          </a:bottom>
          <a:insideH>
            <a:ln w="12700" cap="flat">
              <a:solidFill>
                <a:srgbClr val="484848"/>
              </a:solidFill>
              <a:prstDash val="solid"/>
              <a:round/>
            </a:ln>
          </a:insideH>
          <a:insideV>
            <a:ln w="12700" cap="flat">
              <a:solidFill>
                <a:srgbClr val="484848"/>
              </a:solidFill>
              <a:prstDash val="solid"/>
              <a:round/>
            </a:ln>
          </a:insideV>
        </a:tcBdr>
        <a:fill>
          <a:solidFill>
            <a:srgbClr val="484848">
              <a:alpha val="20000"/>
            </a:srgbClr>
          </a:solidFill>
        </a:fill>
      </a:tcStyle>
    </a:wholeTbl>
    <a:band2H>
      <a:tcTxStyle/>
      <a:tcStyle>
        <a:tcBdr/>
        <a:fill>
          <a:solidFill>
            <a:srgbClr val="FFFFFF"/>
          </a:solidFill>
        </a:fill>
      </a:tcStyle>
    </a:band2H>
    <a:firstCol>
      <a:tcTxStyle b="on" i="off">
        <a:fontRef idx="minor">
          <a:srgbClr val="484848"/>
        </a:fontRef>
        <a:srgbClr val="484848"/>
      </a:tcTxStyle>
      <a:tcStyle>
        <a:tcBdr>
          <a:left>
            <a:ln w="12700" cap="flat">
              <a:solidFill>
                <a:srgbClr val="484848"/>
              </a:solidFill>
              <a:prstDash val="solid"/>
              <a:round/>
            </a:ln>
          </a:left>
          <a:right>
            <a:ln w="12700" cap="flat">
              <a:solidFill>
                <a:srgbClr val="484848"/>
              </a:solidFill>
              <a:prstDash val="solid"/>
              <a:round/>
            </a:ln>
          </a:right>
          <a:top>
            <a:ln w="12700" cap="flat">
              <a:solidFill>
                <a:srgbClr val="484848"/>
              </a:solidFill>
              <a:prstDash val="solid"/>
              <a:round/>
            </a:ln>
          </a:top>
          <a:bottom>
            <a:ln w="12700" cap="flat">
              <a:solidFill>
                <a:srgbClr val="484848"/>
              </a:solidFill>
              <a:prstDash val="solid"/>
              <a:round/>
            </a:ln>
          </a:bottom>
          <a:insideH>
            <a:ln w="12700" cap="flat">
              <a:solidFill>
                <a:srgbClr val="484848"/>
              </a:solidFill>
              <a:prstDash val="solid"/>
              <a:round/>
            </a:ln>
          </a:insideH>
          <a:insideV>
            <a:ln w="12700" cap="flat">
              <a:solidFill>
                <a:srgbClr val="484848"/>
              </a:solidFill>
              <a:prstDash val="solid"/>
              <a:round/>
            </a:ln>
          </a:insideV>
        </a:tcBdr>
        <a:fill>
          <a:solidFill>
            <a:srgbClr val="484848">
              <a:alpha val="20000"/>
            </a:srgbClr>
          </a:solidFill>
        </a:fill>
      </a:tcStyle>
    </a:firstCol>
    <a:lastRow>
      <a:tcTxStyle b="on" i="off">
        <a:fontRef idx="minor">
          <a:srgbClr val="484848"/>
        </a:fontRef>
        <a:srgbClr val="484848"/>
      </a:tcTxStyle>
      <a:tcStyle>
        <a:tcBdr>
          <a:left>
            <a:ln w="12700" cap="flat">
              <a:solidFill>
                <a:srgbClr val="484848"/>
              </a:solidFill>
              <a:prstDash val="solid"/>
              <a:round/>
            </a:ln>
          </a:left>
          <a:right>
            <a:ln w="12700" cap="flat">
              <a:solidFill>
                <a:srgbClr val="484848"/>
              </a:solidFill>
              <a:prstDash val="solid"/>
              <a:round/>
            </a:ln>
          </a:right>
          <a:top>
            <a:ln w="50800" cap="flat">
              <a:solidFill>
                <a:srgbClr val="484848"/>
              </a:solidFill>
              <a:prstDash val="solid"/>
              <a:round/>
            </a:ln>
          </a:top>
          <a:bottom>
            <a:ln w="12700" cap="flat">
              <a:solidFill>
                <a:srgbClr val="484848"/>
              </a:solidFill>
              <a:prstDash val="solid"/>
              <a:round/>
            </a:ln>
          </a:bottom>
          <a:insideH>
            <a:ln w="12700" cap="flat">
              <a:solidFill>
                <a:srgbClr val="484848"/>
              </a:solidFill>
              <a:prstDash val="solid"/>
              <a:round/>
            </a:ln>
          </a:insideH>
          <a:insideV>
            <a:ln w="12700" cap="flat">
              <a:solidFill>
                <a:srgbClr val="484848"/>
              </a:solidFill>
              <a:prstDash val="solid"/>
              <a:round/>
            </a:ln>
          </a:insideV>
        </a:tcBdr>
        <a:fill>
          <a:noFill/>
        </a:fill>
      </a:tcStyle>
    </a:lastRow>
    <a:firstRow>
      <a:tcTxStyle b="on" i="off">
        <a:fontRef idx="minor">
          <a:srgbClr val="484848"/>
        </a:fontRef>
        <a:srgbClr val="484848"/>
      </a:tcTxStyle>
      <a:tcStyle>
        <a:tcBdr>
          <a:left>
            <a:ln w="12700" cap="flat">
              <a:solidFill>
                <a:srgbClr val="484848"/>
              </a:solidFill>
              <a:prstDash val="solid"/>
              <a:round/>
            </a:ln>
          </a:left>
          <a:right>
            <a:ln w="12700" cap="flat">
              <a:solidFill>
                <a:srgbClr val="484848"/>
              </a:solidFill>
              <a:prstDash val="solid"/>
              <a:round/>
            </a:ln>
          </a:right>
          <a:top>
            <a:ln w="12700" cap="flat">
              <a:solidFill>
                <a:srgbClr val="484848"/>
              </a:solidFill>
              <a:prstDash val="solid"/>
              <a:round/>
            </a:ln>
          </a:top>
          <a:bottom>
            <a:ln w="25400" cap="flat">
              <a:solidFill>
                <a:srgbClr val="484848"/>
              </a:solidFill>
              <a:prstDash val="solid"/>
              <a:round/>
            </a:ln>
          </a:bottom>
          <a:insideH>
            <a:ln w="12700" cap="flat">
              <a:solidFill>
                <a:srgbClr val="484848"/>
              </a:solidFill>
              <a:prstDash val="solid"/>
              <a:round/>
            </a:ln>
          </a:insideH>
          <a:insideV>
            <a:ln w="12700" cap="flat">
              <a:solidFill>
                <a:srgbClr val="48484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p:restoredTop sz="94685"/>
  </p:normalViewPr>
  <p:slideViewPr>
    <p:cSldViewPr snapToGrid="0">
      <p:cViewPr varScale="1">
        <p:scale>
          <a:sx n="104" d="100"/>
          <a:sy n="104" d="100"/>
        </p:scale>
        <p:origin x="149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4" name="Shape 180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5" name="Shape 180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Finally, don’t forget to follow us on social media and share an interesting fact or quote you admired from today’s session. </a:t>
            </a:r>
            <a:endParaRPr lang="en-US" sz="1800">
              <a:solidFill>
                <a:srgbClr val="000000"/>
              </a:solidFill>
              <a:effectLst/>
              <a:latin typeface="Avenir Next Regular"/>
            </a:endParaRPr>
          </a:p>
          <a:p>
            <a:pPr marL="0" marR="0">
              <a:spcBef>
                <a:spcPts val="0"/>
              </a:spcBef>
              <a:spcAft>
                <a:spcPts val="0"/>
              </a:spcAft>
            </a:pPr>
            <a:r>
              <a:rPr lang="en-US" sz="1800">
                <a:solidFill>
                  <a:srgbClr val="000000"/>
                </a:solidFill>
                <a:effectLst/>
                <a:latin typeface="Calibri" panose="020F0502020204030204" pitchFamily="34" charset="0"/>
              </a:rPr>
              <a:t> </a:t>
            </a:r>
          </a:p>
          <a:p>
            <a:pPr marL="0" marR="0">
              <a:spcBef>
                <a:spcPts val="0"/>
              </a:spcBef>
              <a:spcAft>
                <a:spcPts val="0"/>
              </a:spcAft>
            </a:pPr>
            <a:r>
              <a:rPr lang="en-US" sz="1800">
                <a:solidFill>
                  <a:srgbClr val="000000"/>
                </a:solidFill>
                <a:effectLst/>
                <a:latin typeface="Avenir Next Regular"/>
              </a:rPr>
              <a:t>Thank you again for joining us and have a great day!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091DA-8EFF-7347-AB53-1830D1685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80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8" Type="http://schemas.openxmlformats.org/officeDocument/2006/relationships/hyperlink" Target="https://www.youtube.com/user/CatalystClips"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 Id="rId6" Type="http://schemas.openxmlformats.org/officeDocument/2006/relationships/hyperlink" Target="http://linkedin.com/company/catalystinc/"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instagram.com/catalystinc/" TargetMode="External"/><Relationship Id="rId4" Type="http://schemas.openxmlformats.org/officeDocument/2006/relationships/hyperlink" Target="https://www.facebook.com/catalystinc" TargetMode="External"/><Relationship Id="rId9"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hyperlink" Target="https://catalyst.org/" TargetMode="External"/><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png"/><Relationship Id="rId3" Type="http://schemas.openxmlformats.org/officeDocument/2006/relationships/hyperlink" Target="https://www.facebook.com/catalystinc" TargetMode="External"/><Relationship Id="rId7" Type="http://schemas.openxmlformats.org/officeDocument/2006/relationships/image" Target="../media/image4.png"/><Relationship Id="rId12" Type="http://schemas.openxmlformats.org/officeDocument/2006/relationships/hyperlink" Target="https://www.instagram.com/catalystinc/" TargetMode="External"/><Relationship Id="rId2" Type="http://schemas.openxmlformats.org/officeDocument/2006/relationships/image" Target="../media/image8.jpeg"/><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hyperlink" Target="http://linkedin.com/company/catalystinc/" TargetMode="External"/><Relationship Id="rId11" Type="http://schemas.openxmlformats.org/officeDocument/2006/relationships/image" Target="../media/image14.svg"/><Relationship Id="rId5" Type="http://schemas.openxmlformats.org/officeDocument/2006/relationships/image" Target="../media/image12.svg"/><Relationship Id="rId1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s://www.youtube.com/user/CatalystClips" TargetMode="External"/><Relationship Id="rId14" Type="http://schemas.openxmlformats.org/officeDocument/2006/relationships/image" Target="../media/image15.sv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png"/><Relationship Id="rId3" Type="http://schemas.openxmlformats.org/officeDocument/2006/relationships/hyperlink" Target="https://www.facebook.com/catalystinc" TargetMode="External"/><Relationship Id="rId7" Type="http://schemas.openxmlformats.org/officeDocument/2006/relationships/image" Target="../media/image4.png"/><Relationship Id="rId12" Type="http://schemas.openxmlformats.org/officeDocument/2006/relationships/hyperlink" Target="https://www.instagram.com/catalystinc/" TargetMode="External"/><Relationship Id="rId2" Type="http://schemas.openxmlformats.org/officeDocument/2006/relationships/image" Target="../media/image11.jpg"/><Relationship Id="rId16"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hyperlink" Target="http://linkedin.com/company/catalystinc/" TargetMode="External"/><Relationship Id="rId11" Type="http://schemas.openxmlformats.org/officeDocument/2006/relationships/image" Target="../media/image14.svg"/><Relationship Id="rId5" Type="http://schemas.openxmlformats.org/officeDocument/2006/relationships/image" Target="../media/image12.svg"/><Relationship Id="rId1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s://www.youtube.com/user/CatalystClips" TargetMode="External"/><Relationship Id="rId14" Type="http://schemas.openxmlformats.org/officeDocument/2006/relationships/image" Target="../media/image15.sv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youtube.com/user/CatalystClips"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 Id="rId6" Type="http://schemas.openxmlformats.org/officeDocument/2006/relationships/hyperlink" Target="http://linkedin.com/company/catalystinc/"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instagram.com/catalystinc/" TargetMode="External"/><Relationship Id="rId4" Type="http://schemas.openxmlformats.org/officeDocument/2006/relationships/hyperlink" Target="https://www.facebook.com/catalystinc" TargetMode="External"/><Relationship Id="rId9"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hyperlink" Target="https://www.catalyst.org/"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15" name="Rectangle 7"/>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6" name="CLICK TO EDIT MASTER TITLE STYLE"/>
          <p:cNvSpPr txBox="1">
            <a:spLocks noGrp="1"/>
          </p:cNvSpPr>
          <p:nvPr>
            <p:ph type="title" hasCustomPrompt="1"/>
          </p:nvPr>
        </p:nvSpPr>
        <p:spPr>
          <a:xfrm>
            <a:off x="5198297" y="701458"/>
            <a:ext cx="6400804" cy="2808505"/>
          </a:xfrm>
          <a:prstGeom prst="rect">
            <a:avLst/>
          </a:prstGeom>
        </p:spPr>
        <p:txBody>
          <a:bodyPr anchor="b"/>
          <a:lstStyle>
            <a:lvl1pPr>
              <a:defRPr sz="6000"/>
            </a:lvl1pPr>
          </a:lstStyle>
          <a:p>
            <a:r>
              <a:t>CLICK TO EDIT MASTER TITLE STYLE</a:t>
            </a:r>
          </a:p>
        </p:txBody>
      </p:sp>
      <p:sp>
        <p:nvSpPr>
          <p:cNvPr id="17" name="Body Level One…"/>
          <p:cNvSpPr txBox="1">
            <a:spLocks noGrp="1"/>
          </p:cNvSpPr>
          <p:nvPr>
            <p:ph type="body" sz="quarter" idx="1"/>
          </p:nvPr>
        </p:nvSpPr>
        <p:spPr>
          <a:xfrm>
            <a:off x="5198297" y="4227000"/>
            <a:ext cx="6400804" cy="1030802"/>
          </a:xfrm>
          <a:prstGeom prst="rect">
            <a:avLst/>
          </a:prstGeom>
        </p:spPr>
        <p:txBody>
          <a:bodyPr/>
          <a:lstStyle>
            <a:lvl1pPr marL="0" indent="0">
              <a:buClrTx/>
              <a:buSzTx/>
              <a:buFontTx/>
              <a:buNone/>
              <a:defRPr sz="2800"/>
            </a:lvl1pPr>
            <a:lvl2pPr marL="0" indent="0">
              <a:buClrTx/>
              <a:buSzTx/>
              <a:buFontTx/>
              <a:buNone/>
              <a:defRPr sz="2800"/>
            </a:lvl2pPr>
            <a:lvl3pPr marL="0" indent="0">
              <a:buClrTx/>
              <a:buSzTx/>
              <a:buFontTx/>
              <a:buNone/>
              <a:defRPr sz="2800"/>
            </a:lvl3pPr>
            <a:lvl4pPr marL="0" indent="0">
              <a:buClrTx/>
              <a:buSzTx/>
              <a:buFontTx/>
              <a:buNone/>
              <a:defRPr sz="2800"/>
            </a:lvl4pPr>
            <a:lvl5pPr marL="0" indent="0">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pic>
        <p:nvPicPr>
          <p:cNvPr id="18" name="Picture 8" descr="Picture 8"/>
          <p:cNvPicPr>
            <a:picLocks noChangeAspect="1"/>
          </p:cNvPicPr>
          <p:nvPr/>
        </p:nvPicPr>
        <p:blipFill>
          <a:blip r:embed="rId2"/>
          <a:stretch>
            <a:fillRect/>
          </a:stretch>
        </p:blipFill>
        <p:spPr>
          <a:xfrm>
            <a:off x="1003470" y="1850763"/>
            <a:ext cx="3276433" cy="3156473"/>
          </a:xfrm>
          <a:prstGeom prst="rect">
            <a:avLst/>
          </a:prstGeom>
          <a:ln w="12700">
            <a:miter lim="400000"/>
          </a:ln>
        </p:spPr>
      </p:pic>
      <p:sp>
        <p:nvSpPr>
          <p:cNvPr id="19" name="Straight Connector 13"/>
          <p:cNvSpPr/>
          <p:nvPr/>
        </p:nvSpPr>
        <p:spPr>
          <a:xfrm>
            <a:off x="5314045" y="3868480"/>
            <a:ext cx="914401" cy="2"/>
          </a:xfrm>
          <a:prstGeom prst="line">
            <a:avLst/>
          </a:prstGeom>
          <a:ln w="88900">
            <a:solidFill>
              <a:schemeClr val="accent1"/>
            </a:solidFill>
            <a:miter/>
          </a:ln>
        </p:spPr>
        <p:txBody>
          <a:bodyPr lIns="45718" tIns="45718" rIns="45718" bIns="45718"/>
          <a:lstStyle/>
          <a:p>
            <a:endParaRPr/>
          </a:p>
        </p:txBody>
      </p:sp>
      <p:sp>
        <p:nvSpPr>
          <p:cNvPr id="20" name="Text Placeholder 11"/>
          <p:cNvSpPr>
            <a:spLocks noGrp="1"/>
          </p:cNvSpPr>
          <p:nvPr>
            <p:ph type="body" sz="quarter" idx="21" hasCustomPrompt="1"/>
          </p:nvPr>
        </p:nvSpPr>
        <p:spPr>
          <a:xfrm>
            <a:off x="5198297" y="5524243"/>
            <a:ext cx="6400804" cy="647958"/>
          </a:xfrm>
          <a:prstGeom prst="rect">
            <a:avLst/>
          </a:prstGeom>
        </p:spPr>
        <p:txBody>
          <a:bodyPr/>
          <a:lstStyle>
            <a:lvl1pPr marL="0" indent="0">
              <a:buClrTx/>
              <a:buSzTx/>
              <a:buFontTx/>
              <a:buNone/>
            </a:lvl1pPr>
          </a:lstStyle>
          <a:p>
            <a:r>
              <a:t>Presenter Name or Department</a:t>
            </a:r>
          </a:p>
        </p:txBody>
      </p:sp>
      <p:sp>
        <p:nvSpPr>
          <p:cNvPr id="21"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_Subtitle and Content">
    <p:spTree>
      <p:nvGrpSpPr>
        <p:cNvPr id="1" name=""/>
        <p:cNvGrpSpPr/>
        <p:nvPr/>
      </p:nvGrpSpPr>
      <p:grpSpPr>
        <a:xfrm>
          <a:off x="0" y="0"/>
          <a:ext cx="0" cy="0"/>
          <a:chOff x="0" y="0"/>
          <a:chExt cx="0" cy="0"/>
        </a:xfrm>
      </p:grpSpPr>
      <p:sp>
        <p:nvSpPr>
          <p:cNvPr id="119"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0"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2" name="CLICK TO EDIT MASTER TITLE STYLE"/>
          <p:cNvSpPr txBox="1">
            <a:spLocks noGrp="1"/>
          </p:cNvSpPr>
          <p:nvPr>
            <p:ph type="title" hasCustomPrompt="1"/>
          </p:nvPr>
        </p:nvSpPr>
        <p:spPr>
          <a:xfrm>
            <a:off x="1003468" y="987690"/>
            <a:ext cx="10595634" cy="1611463"/>
          </a:xfrm>
          <a:prstGeom prst="rect">
            <a:avLst/>
          </a:prstGeom>
        </p:spPr>
        <p:txBody>
          <a:bodyPr/>
          <a:lstStyle>
            <a:lvl1pPr>
              <a:defRPr>
                <a:solidFill>
                  <a:srgbClr val="FFFFFF"/>
                </a:solidFill>
              </a:defRPr>
            </a:lvl1pPr>
          </a:lstStyle>
          <a:p>
            <a:r>
              <a:t>CLICK TO EDIT MASTER TITLE STYLE</a:t>
            </a:r>
          </a:p>
        </p:txBody>
      </p:sp>
      <p:sp>
        <p:nvSpPr>
          <p:cNvPr id="123" name="Body Level One…"/>
          <p:cNvSpPr txBox="1">
            <a:spLocks noGrp="1"/>
          </p:cNvSpPr>
          <p:nvPr>
            <p:ph type="body" idx="1"/>
          </p:nvPr>
        </p:nvSpPr>
        <p:spPr>
          <a:xfrm>
            <a:off x="1003468" y="2916820"/>
            <a:ext cx="10595634"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4" name="Text Placeholder 4"/>
          <p:cNvSpPr>
            <a:spLocks noGrp="1"/>
          </p:cNvSpPr>
          <p:nvPr>
            <p:ph type="body" sz="quarter" idx="21" hasCustomPrompt="1"/>
          </p:nvPr>
        </p:nvSpPr>
        <p:spPr>
          <a:xfrm>
            <a:off x="1003465" y="701458"/>
            <a:ext cx="10595631" cy="286233"/>
          </a:xfrm>
          <a:prstGeom prst="rect">
            <a:avLst/>
          </a:prstGeom>
        </p:spPr>
        <p:txBody>
          <a:bodyPr/>
          <a:lstStyle>
            <a:lvl1pPr marL="0" indent="0">
              <a:buClrTx/>
              <a:buSzTx/>
              <a:buFontTx/>
              <a:buNone/>
              <a:defRPr sz="1400" b="1">
                <a:solidFill>
                  <a:srgbClr val="FFFFFF"/>
                </a:solidFill>
              </a:defRPr>
            </a:lvl1pPr>
          </a:lstStyle>
          <a:p>
            <a:r>
              <a:t>SUBTITLE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wo Content with Caption">
    <p:spTree>
      <p:nvGrpSpPr>
        <p:cNvPr id="1" name=""/>
        <p:cNvGrpSpPr/>
        <p:nvPr/>
      </p:nvGrpSpPr>
      <p:grpSpPr>
        <a:xfrm>
          <a:off x="0" y="0"/>
          <a:ext cx="0" cy="0"/>
          <a:chOff x="0" y="0"/>
          <a:chExt cx="0" cy="0"/>
        </a:xfrm>
      </p:grpSpPr>
      <p:sp>
        <p:nvSpPr>
          <p:cNvPr id="146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6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6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70"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71"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472"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73"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474" name="Text Placeholder 10"/>
          <p:cNvSpPr>
            <a:spLocks noGrp="1"/>
          </p:cNvSpPr>
          <p:nvPr>
            <p:ph type="body" sz="half" idx="21"/>
          </p:nvPr>
        </p:nvSpPr>
        <p:spPr>
          <a:xfrm>
            <a:off x="5194300" y="701675"/>
            <a:ext cx="3048660" cy="5486183"/>
          </a:xfrm>
          <a:prstGeom prst="rect">
            <a:avLst/>
          </a:prstGeom>
        </p:spPr>
        <p:txBody>
          <a:bodyPr/>
          <a:lstStyle/>
          <a:p>
            <a:endParaRPr/>
          </a:p>
        </p:txBody>
      </p:sp>
      <p:sp>
        <p:nvSpPr>
          <p:cNvPr id="1475" name="Text Placeholder 10"/>
          <p:cNvSpPr>
            <a:spLocks noGrp="1"/>
          </p:cNvSpPr>
          <p:nvPr>
            <p:ph type="body" sz="half" idx="22"/>
          </p:nvPr>
        </p:nvSpPr>
        <p:spPr>
          <a:xfrm>
            <a:off x="8550443" y="701675"/>
            <a:ext cx="3048660" cy="5486183"/>
          </a:xfrm>
          <a:prstGeom prst="rect">
            <a:avLst/>
          </a:prstGeom>
        </p:spPr>
        <p:txBody>
          <a:bodyPr/>
          <a:lstStyle/>
          <a:p>
            <a:endParaRPr/>
          </a:p>
        </p:txBody>
      </p:sp>
      <p:sp>
        <p:nvSpPr>
          <p:cNvPr id="147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wo Content with Caption">
    <p:spTree>
      <p:nvGrpSpPr>
        <p:cNvPr id="1" name=""/>
        <p:cNvGrpSpPr/>
        <p:nvPr/>
      </p:nvGrpSpPr>
      <p:grpSpPr>
        <a:xfrm>
          <a:off x="0" y="0"/>
          <a:ext cx="0" cy="0"/>
          <a:chOff x="0" y="0"/>
          <a:chExt cx="0" cy="0"/>
        </a:xfrm>
      </p:grpSpPr>
      <p:sp>
        <p:nvSpPr>
          <p:cNvPr id="1484"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85"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86"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87" name="Rectangle 5"/>
          <p:cNvSpPr/>
          <p:nvPr/>
        </p:nvSpPr>
        <p:spPr>
          <a:xfrm>
            <a:off x="419100" y="0"/>
            <a:ext cx="117729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88" name="Rectangle 8"/>
          <p:cNvSpPr/>
          <p:nvPr/>
        </p:nvSpPr>
        <p:spPr>
          <a:xfrm>
            <a:off x="4864267" y="0"/>
            <a:ext cx="7327729"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89" name="Rectangle 9"/>
          <p:cNvSpPr/>
          <p:nvPr/>
        </p:nvSpPr>
        <p:spPr>
          <a:xfrm>
            <a:off x="419101" y="0"/>
            <a:ext cx="444517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90"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solidFill>
                  <a:srgbClr val="FFFFFF"/>
                </a:solidFill>
              </a:defRPr>
            </a:lvl1pPr>
          </a:lstStyle>
          <a:p>
            <a:r>
              <a:t>CLICK TO EDIT MASTER TITLE STYLE</a:t>
            </a:r>
          </a:p>
        </p:txBody>
      </p:sp>
      <p:sp>
        <p:nvSpPr>
          <p:cNvPr id="1491"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defRPr>
                <a:solidFill>
                  <a:srgbClr val="FFFFFF"/>
                </a:solidFill>
              </a:defRPr>
            </a:lvl1pPr>
            <a:lvl2pPr marL="0" indent="0">
              <a:buClrTx/>
              <a:buSzTx/>
              <a:buFontTx/>
              <a:buNone/>
              <a:defRPr>
                <a:solidFill>
                  <a:srgbClr val="FFFFFF"/>
                </a:solidFill>
              </a:defRPr>
            </a:lvl2pPr>
            <a:lvl3pPr marL="0" indent="0">
              <a:buClrTx/>
              <a:buSzTx/>
              <a:buFontTx/>
              <a:buNone/>
              <a:defRPr>
                <a:solidFill>
                  <a:srgbClr val="FFFFFF"/>
                </a:solidFill>
              </a:defRPr>
            </a:lvl3pPr>
            <a:lvl4pPr marL="0" indent="0">
              <a:buClrTx/>
              <a:buSzTx/>
              <a:buFontTx/>
              <a:buNone/>
              <a:defRPr>
                <a:solidFill>
                  <a:srgbClr val="FFFFFF"/>
                </a:solidFill>
              </a:defRPr>
            </a:lvl4pPr>
            <a:lvl5pPr marL="0" indent="0">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92" name="Straight Connector 11"/>
          <p:cNvSpPr/>
          <p:nvPr/>
        </p:nvSpPr>
        <p:spPr>
          <a:xfrm>
            <a:off x="1003468" y="2882443"/>
            <a:ext cx="914401" cy="2"/>
          </a:xfrm>
          <a:prstGeom prst="line">
            <a:avLst/>
          </a:prstGeom>
          <a:ln w="88900">
            <a:solidFill>
              <a:srgbClr val="FFFFFF"/>
            </a:solidFill>
            <a:miter/>
          </a:ln>
        </p:spPr>
        <p:txBody>
          <a:bodyPr lIns="45718" tIns="45718" rIns="45718" bIns="45718"/>
          <a:lstStyle/>
          <a:p>
            <a:endParaRPr/>
          </a:p>
        </p:txBody>
      </p:sp>
      <p:sp>
        <p:nvSpPr>
          <p:cNvPr id="1493" name="Text Placeholder 10"/>
          <p:cNvSpPr>
            <a:spLocks noGrp="1"/>
          </p:cNvSpPr>
          <p:nvPr>
            <p:ph type="body" sz="half" idx="21"/>
          </p:nvPr>
        </p:nvSpPr>
        <p:spPr>
          <a:xfrm>
            <a:off x="5194300" y="701675"/>
            <a:ext cx="3048660" cy="5486183"/>
          </a:xfrm>
          <a:prstGeom prst="rect">
            <a:avLst/>
          </a:prstGeom>
        </p:spPr>
        <p:txBody>
          <a:bodyPr/>
          <a:lstStyle/>
          <a:p>
            <a:endParaRPr/>
          </a:p>
        </p:txBody>
      </p:sp>
      <p:sp>
        <p:nvSpPr>
          <p:cNvPr id="1494" name="Text Placeholder 10"/>
          <p:cNvSpPr>
            <a:spLocks noGrp="1"/>
          </p:cNvSpPr>
          <p:nvPr>
            <p:ph type="body" sz="half" idx="22"/>
          </p:nvPr>
        </p:nvSpPr>
        <p:spPr>
          <a:xfrm>
            <a:off x="8550443" y="701675"/>
            <a:ext cx="3048660" cy="5486183"/>
          </a:xfrm>
          <a:prstGeom prst="rect">
            <a:avLst/>
          </a:prstGeom>
        </p:spPr>
        <p:txBody>
          <a:bodyPr/>
          <a:lstStyle/>
          <a:p>
            <a:endParaRPr/>
          </a:p>
        </p:txBody>
      </p:sp>
      <p:sp>
        <p:nvSpPr>
          <p:cNvPr id="149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Icons with Caption">
    <p:spTree>
      <p:nvGrpSpPr>
        <p:cNvPr id="1" name=""/>
        <p:cNvGrpSpPr/>
        <p:nvPr/>
      </p:nvGrpSpPr>
      <p:grpSpPr>
        <a:xfrm>
          <a:off x="0" y="0"/>
          <a:ext cx="0" cy="0"/>
          <a:chOff x="0" y="0"/>
          <a:chExt cx="0" cy="0"/>
        </a:xfrm>
      </p:grpSpPr>
      <p:sp>
        <p:nvSpPr>
          <p:cNvPr id="1503"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04"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05"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506"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07"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508"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09"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510" name="Oval 5"/>
          <p:cNvSpPr/>
          <p:nvPr/>
        </p:nvSpPr>
        <p:spPr>
          <a:xfrm>
            <a:off x="5198300" y="701790"/>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11" name="Oval 12"/>
          <p:cNvSpPr/>
          <p:nvPr/>
        </p:nvSpPr>
        <p:spPr>
          <a:xfrm>
            <a:off x="5198300" y="208690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12" name="Oval 15"/>
          <p:cNvSpPr/>
          <p:nvPr/>
        </p:nvSpPr>
        <p:spPr>
          <a:xfrm>
            <a:off x="5198300" y="3528667"/>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13" name="Oval 17"/>
          <p:cNvSpPr/>
          <p:nvPr/>
        </p:nvSpPr>
        <p:spPr>
          <a:xfrm>
            <a:off x="5198300" y="491872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14" name="Text Placeholder 21"/>
          <p:cNvSpPr>
            <a:spLocks noGrp="1"/>
          </p:cNvSpPr>
          <p:nvPr>
            <p:ph type="body" sz="quarter" idx="21"/>
          </p:nvPr>
        </p:nvSpPr>
        <p:spPr>
          <a:xfrm>
            <a:off x="6665913" y="696911"/>
            <a:ext cx="4933952" cy="1247778"/>
          </a:xfrm>
          <a:prstGeom prst="rect">
            <a:avLst/>
          </a:prstGeom>
        </p:spPr>
        <p:txBody>
          <a:bodyPr anchor="ctr"/>
          <a:lstStyle/>
          <a:p>
            <a:endParaRPr/>
          </a:p>
        </p:txBody>
      </p:sp>
      <p:sp>
        <p:nvSpPr>
          <p:cNvPr id="1515" name="Text Placeholder 21"/>
          <p:cNvSpPr>
            <a:spLocks noGrp="1"/>
          </p:cNvSpPr>
          <p:nvPr>
            <p:ph type="body" sz="quarter" idx="22"/>
          </p:nvPr>
        </p:nvSpPr>
        <p:spPr>
          <a:xfrm>
            <a:off x="6665913" y="2086908"/>
            <a:ext cx="4933952" cy="1247777"/>
          </a:xfrm>
          <a:prstGeom prst="rect">
            <a:avLst/>
          </a:prstGeom>
        </p:spPr>
        <p:txBody>
          <a:bodyPr anchor="ctr"/>
          <a:lstStyle/>
          <a:p>
            <a:endParaRPr/>
          </a:p>
        </p:txBody>
      </p:sp>
      <p:sp>
        <p:nvSpPr>
          <p:cNvPr id="1516" name="Text Placeholder 21"/>
          <p:cNvSpPr>
            <a:spLocks noGrp="1"/>
          </p:cNvSpPr>
          <p:nvPr>
            <p:ph type="body" sz="quarter" idx="23"/>
          </p:nvPr>
        </p:nvSpPr>
        <p:spPr>
          <a:xfrm>
            <a:off x="6665913" y="3523317"/>
            <a:ext cx="4933952" cy="1247777"/>
          </a:xfrm>
          <a:prstGeom prst="rect">
            <a:avLst/>
          </a:prstGeom>
        </p:spPr>
        <p:txBody>
          <a:bodyPr anchor="ctr"/>
          <a:lstStyle/>
          <a:p>
            <a:endParaRPr/>
          </a:p>
        </p:txBody>
      </p:sp>
      <p:sp>
        <p:nvSpPr>
          <p:cNvPr id="1517" name="Text Placeholder 21"/>
          <p:cNvSpPr>
            <a:spLocks noGrp="1"/>
          </p:cNvSpPr>
          <p:nvPr>
            <p:ph type="body" sz="quarter" idx="24"/>
          </p:nvPr>
        </p:nvSpPr>
        <p:spPr>
          <a:xfrm>
            <a:off x="6665913" y="4908758"/>
            <a:ext cx="4933952" cy="1247777"/>
          </a:xfrm>
          <a:prstGeom prst="rect">
            <a:avLst/>
          </a:prstGeom>
        </p:spPr>
        <p:txBody>
          <a:bodyPr anchor="ctr"/>
          <a:lstStyle/>
          <a:p>
            <a:endParaRPr/>
          </a:p>
        </p:txBody>
      </p:sp>
      <p:sp>
        <p:nvSpPr>
          <p:cNvPr id="151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5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Icons with Caption">
    <p:spTree>
      <p:nvGrpSpPr>
        <p:cNvPr id="1" name=""/>
        <p:cNvGrpSpPr/>
        <p:nvPr/>
      </p:nvGrpSpPr>
      <p:grpSpPr>
        <a:xfrm>
          <a:off x="0" y="0"/>
          <a:ext cx="0" cy="0"/>
          <a:chOff x="0" y="0"/>
          <a:chExt cx="0" cy="0"/>
        </a:xfrm>
      </p:grpSpPr>
      <p:sp>
        <p:nvSpPr>
          <p:cNvPr id="152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2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2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529"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30"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531"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32"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533" name="Oval 4"/>
          <p:cNvSpPr/>
          <p:nvPr/>
        </p:nvSpPr>
        <p:spPr>
          <a:xfrm>
            <a:off x="6101417" y="70145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34" name="Oval 8"/>
          <p:cNvSpPr/>
          <p:nvPr/>
        </p:nvSpPr>
        <p:spPr>
          <a:xfrm>
            <a:off x="9453557" y="70145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35" name="Oval 10"/>
          <p:cNvSpPr/>
          <p:nvPr/>
        </p:nvSpPr>
        <p:spPr>
          <a:xfrm>
            <a:off x="6101417" y="3538994"/>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36" name="Oval 13"/>
          <p:cNvSpPr/>
          <p:nvPr/>
        </p:nvSpPr>
        <p:spPr>
          <a:xfrm>
            <a:off x="9453557" y="3538994"/>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37" name="Text Placeholder 17"/>
          <p:cNvSpPr>
            <a:spLocks noGrp="1"/>
          </p:cNvSpPr>
          <p:nvPr>
            <p:ph type="body" sz="quarter" idx="21"/>
          </p:nvPr>
        </p:nvSpPr>
        <p:spPr>
          <a:xfrm>
            <a:off x="5207000" y="2108200"/>
            <a:ext cx="3035300" cy="1231900"/>
          </a:xfrm>
          <a:prstGeom prst="rect">
            <a:avLst/>
          </a:prstGeom>
        </p:spPr>
        <p:txBody>
          <a:bodyPr/>
          <a:lstStyle/>
          <a:p>
            <a:endParaRPr/>
          </a:p>
        </p:txBody>
      </p:sp>
      <p:sp>
        <p:nvSpPr>
          <p:cNvPr id="1538" name="Text Placeholder 17"/>
          <p:cNvSpPr>
            <a:spLocks noGrp="1"/>
          </p:cNvSpPr>
          <p:nvPr>
            <p:ph type="body" sz="quarter" idx="22"/>
          </p:nvPr>
        </p:nvSpPr>
        <p:spPr>
          <a:xfrm>
            <a:off x="5207000" y="4945431"/>
            <a:ext cx="3035300" cy="1231902"/>
          </a:xfrm>
          <a:prstGeom prst="rect">
            <a:avLst/>
          </a:prstGeom>
        </p:spPr>
        <p:txBody>
          <a:bodyPr/>
          <a:lstStyle/>
          <a:p>
            <a:endParaRPr/>
          </a:p>
        </p:txBody>
      </p:sp>
      <p:sp>
        <p:nvSpPr>
          <p:cNvPr id="1539" name="Text Placeholder 17"/>
          <p:cNvSpPr>
            <a:spLocks noGrp="1"/>
          </p:cNvSpPr>
          <p:nvPr>
            <p:ph type="body" sz="quarter" idx="23"/>
          </p:nvPr>
        </p:nvSpPr>
        <p:spPr>
          <a:xfrm>
            <a:off x="8563801" y="2108200"/>
            <a:ext cx="3035302" cy="1231900"/>
          </a:xfrm>
          <a:prstGeom prst="rect">
            <a:avLst/>
          </a:prstGeom>
        </p:spPr>
        <p:txBody>
          <a:bodyPr/>
          <a:lstStyle/>
          <a:p>
            <a:endParaRPr/>
          </a:p>
        </p:txBody>
      </p:sp>
      <p:sp>
        <p:nvSpPr>
          <p:cNvPr id="1540" name="Text Placeholder 17"/>
          <p:cNvSpPr>
            <a:spLocks noGrp="1"/>
          </p:cNvSpPr>
          <p:nvPr>
            <p:ph type="body" sz="quarter" idx="24"/>
          </p:nvPr>
        </p:nvSpPr>
        <p:spPr>
          <a:xfrm>
            <a:off x="8563801" y="4945431"/>
            <a:ext cx="3035302" cy="1231902"/>
          </a:xfrm>
          <a:prstGeom prst="rect">
            <a:avLst/>
          </a:prstGeom>
        </p:spPr>
        <p:txBody>
          <a:bodyPr/>
          <a:lstStyle/>
          <a:p>
            <a:endParaRPr/>
          </a:p>
        </p:txBody>
      </p:sp>
      <p:sp>
        <p:nvSpPr>
          <p:cNvPr id="1541"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5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hart with Caption">
    <p:spTree>
      <p:nvGrpSpPr>
        <p:cNvPr id="1" name=""/>
        <p:cNvGrpSpPr/>
        <p:nvPr/>
      </p:nvGrpSpPr>
      <p:grpSpPr>
        <a:xfrm>
          <a:off x="0" y="0"/>
          <a:ext cx="0" cy="0"/>
          <a:chOff x="0" y="0"/>
          <a:chExt cx="0" cy="0"/>
        </a:xfrm>
      </p:grpSpPr>
      <p:sp>
        <p:nvSpPr>
          <p:cNvPr id="1549"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50"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51"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552"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53"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554"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55"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55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able with Caption">
    <p:spTree>
      <p:nvGrpSpPr>
        <p:cNvPr id="1" name=""/>
        <p:cNvGrpSpPr/>
        <p:nvPr/>
      </p:nvGrpSpPr>
      <p:grpSpPr>
        <a:xfrm>
          <a:off x="0" y="0"/>
          <a:ext cx="0" cy="0"/>
          <a:chOff x="0" y="0"/>
          <a:chExt cx="0" cy="0"/>
        </a:xfrm>
      </p:grpSpPr>
      <p:sp>
        <p:nvSpPr>
          <p:cNvPr id="1564"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65"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66"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567"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68"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569"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70"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571"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579"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80"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81"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582" name="Picture Placeholder 2"/>
          <p:cNvSpPr>
            <a:spLocks noGrp="1"/>
          </p:cNvSpPr>
          <p:nvPr>
            <p:ph type="pic" idx="21"/>
          </p:nvPr>
        </p:nvSpPr>
        <p:spPr>
          <a:xfrm>
            <a:off x="4851741" y="0"/>
            <a:ext cx="7340259" cy="6858000"/>
          </a:xfrm>
          <a:prstGeom prst="rect">
            <a:avLst/>
          </a:prstGeom>
        </p:spPr>
        <p:txBody>
          <a:bodyPr lIns="91439" tIns="45719" rIns="91439" bIns="45719">
            <a:noAutofit/>
          </a:bodyPr>
          <a:lstStyle/>
          <a:p>
            <a:endParaRPr/>
          </a:p>
        </p:txBody>
      </p:sp>
      <p:sp>
        <p:nvSpPr>
          <p:cNvPr id="1583"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584"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85" name="Straight Connector 9"/>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58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5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594" name="CLICK TO EDIT MASTER TITLE STYLE"/>
          <p:cNvSpPr txBox="1">
            <a:spLocks noGrp="1"/>
          </p:cNvSpPr>
          <p:nvPr>
            <p:ph type="title" hasCustomPrompt="1"/>
          </p:nvPr>
        </p:nvSpPr>
        <p:spPr>
          <a:xfrm>
            <a:off x="1003468" y="701458"/>
            <a:ext cx="10595634" cy="1137503"/>
          </a:xfrm>
          <a:prstGeom prst="rect">
            <a:avLst/>
          </a:prstGeom>
        </p:spPr>
        <p:txBody>
          <a:bodyPr/>
          <a:lstStyle>
            <a:lvl1pPr algn="ctr"/>
          </a:lstStyle>
          <a:p>
            <a:r>
              <a:t>CLICK TO EDIT MASTER TITLE STYLE</a:t>
            </a:r>
          </a:p>
        </p:txBody>
      </p:sp>
      <p:sp>
        <p:nvSpPr>
          <p:cNvPr id="1595" name="Body Level One…"/>
          <p:cNvSpPr txBox="1">
            <a:spLocks noGrp="1"/>
          </p:cNvSpPr>
          <p:nvPr>
            <p:ph type="body" sz="quarter" idx="1"/>
          </p:nvPr>
        </p:nvSpPr>
        <p:spPr>
          <a:xfrm>
            <a:off x="1003300" y="5262879"/>
            <a:ext cx="10595631" cy="91408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96" name="Picture Placeholder 2"/>
          <p:cNvSpPr>
            <a:spLocks noGrp="1"/>
          </p:cNvSpPr>
          <p:nvPr>
            <p:ph type="pic" idx="21"/>
          </p:nvPr>
        </p:nvSpPr>
        <p:spPr>
          <a:xfrm>
            <a:off x="1003300" y="1838961"/>
            <a:ext cx="10595631" cy="3423919"/>
          </a:xfrm>
          <a:prstGeom prst="rect">
            <a:avLst/>
          </a:prstGeom>
        </p:spPr>
        <p:txBody>
          <a:bodyPr lIns="91439" tIns="45719" rIns="91439" bIns="45719">
            <a:noAutofit/>
          </a:bodyPr>
          <a:lstStyle/>
          <a:p>
            <a:endParaRPr/>
          </a:p>
        </p:txBody>
      </p:sp>
      <p:sp>
        <p:nvSpPr>
          <p:cNvPr id="1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Content and Picture">
    <p:spTree>
      <p:nvGrpSpPr>
        <p:cNvPr id="1" name=""/>
        <p:cNvGrpSpPr/>
        <p:nvPr/>
      </p:nvGrpSpPr>
      <p:grpSpPr>
        <a:xfrm>
          <a:off x="0" y="0"/>
          <a:ext cx="0" cy="0"/>
          <a:chOff x="0" y="0"/>
          <a:chExt cx="0" cy="0"/>
        </a:xfrm>
      </p:grpSpPr>
      <p:sp>
        <p:nvSpPr>
          <p:cNvPr id="1604" name="Picture Placeholder 2"/>
          <p:cNvSpPr>
            <a:spLocks noGrp="1"/>
          </p:cNvSpPr>
          <p:nvPr>
            <p:ph type="pic" sz="half" idx="21"/>
          </p:nvPr>
        </p:nvSpPr>
        <p:spPr>
          <a:xfrm>
            <a:off x="7950196" y="0"/>
            <a:ext cx="4241803" cy="6858000"/>
          </a:xfrm>
          <a:prstGeom prst="rect">
            <a:avLst/>
          </a:prstGeom>
        </p:spPr>
        <p:txBody>
          <a:bodyPr lIns="91439" tIns="45719" rIns="91439" bIns="45719">
            <a:noAutofit/>
          </a:bodyPr>
          <a:lstStyle/>
          <a:p>
            <a:endParaRPr/>
          </a:p>
        </p:txBody>
      </p:sp>
      <p:sp>
        <p:nvSpPr>
          <p:cNvPr id="1605" name="CLICK TO EDIT MASTER TITLE STYLE"/>
          <p:cNvSpPr txBox="1">
            <a:spLocks noGrp="1"/>
          </p:cNvSpPr>
          <p:nvPr>
            <p:ph type="title" hasCustomPrompt="1"/>
          </p:nvPr>
        </p:nvSpPr>
        <p:spPr>
          <a:xfrm>
            <a:off x="1003468" y="701458"/>
            <a:ext cx="6362366" cy="1897696"/>
          </a:xfrm>
          <a:prstGeom prst="rect">
            <a:avLst/>
          </a:prstGeom>
        </p:spPr>
        <p:txBody>
          <a:bodyPr/>
          <a:lstStyle/>
          <a:p>
            <a:r>
              <a:t>CLICK TO EDIT MASTER TITLE STYLE</a:t>
            </a:r>
          </a:p>
        </p:txBody>
      </p:sp>
      <p:sp>
        <p:nvSpPr>
          <p:cNvPr id="1606" name="Body Level One…"/>
          <p:cNvSpPr txBox="1">
            <a:spLocks noGrp="1"/>
          </p:cNvSpPr>
          <p:nvPr>
            <p:ph type="body" sz="half" idx="1"/>
          </p:nvPr>
        </p:nvSpPr>
        <p:spPr>
          <a:xfrm>
            <a:off x="1003465" y="2599152"/>
            <a:ext cx="6362366"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Content and Picture">
    <p:spTree>
      <p:nvGrpSpPr>
        <p:cNvPr id="1" name=""/>
        <p:cNvGrpSpPr/>
        <p:nvPr/>
      </p:nvGrpSpPr>
      <p:grpSpPr>
        <a:xfrm>
          <a:off x="0" y="0"/>
          <a:ext cx="0" cy="0"/>
          <a:chOff x="0" y="0"/>
          <a:chExt cx="0" cy="0"/>
        </a:xfrm>
      </p:grpSpPr>
      <p:sp>
        <p:nvSpPr>
          <p:cNvPr id="1614" name="Picture Placeholder 2"/>
          <p:cNvSpPr>
            <a:spLocks noGrp="1"/>
          </p:cNvSpPr>
          <p:nvPr>
            <p:ph type="pic" sz="half" idx="21"/>
          </p:nvPr>
        </p:nvSpPr>
        <p:spPr>
          <a:xfrm>
            <a:off x="434973" y="0"/>
            <a:ext cx="4241802" cy="6858000"/>
          </a:xfrm>
          <a:prstGeom prst="rect">
            <a:avLst/>
          </a:prstGeom>
        </p:spPr>
        <p:txBody>
          <a:bodyPr lIns="91439" tIns="45719" rIns="91439" bIns="45719">
            <a:noAutofit/>
          </a:bodyPr>
          <a:lstStyle/>
          <a:p>
            <a:endParaRPr/>
          </a:p>
        </p:txBody>
      </p:sp>
      <p:sp>
        <p:nvSpPr>
          <p:cNvPr id="1615" name="CLICK TO EDIT MASTER TITLE STYLE"/>
          <p:cNvSpPr txBox="1">
            <a:spLocks noGrp="1"/>
          </p:cNvSpPr>
          <p:nvPr>
            <p:ph type="title" hasCustomPrompt="1"/>
          </p:nvPr>
        </p:nvSpPr>
        <p:spPr>
          <a:xfrm>
            <a:off x="5236740" y="701458"/>
            <a:ext cx="6362366" cy="1897696"/>
          </a:xfrm>
          <a:prstGeom prst="rect">
            <a:avLst/>
          </a:prstGeom>
        </p:spPr>
        <p:txBody>
          <a:bodyPr/>
          <a:lstStyle/>
          <a:p>
            <a:r>
              <a:t>CLICK TO EDIT MASTER TITLE STYLE</a:t>
            </a:r>
          </a:p>
        </p:txBody>
      </p:sp>
      <p:sp>
        <p:nvSpPr>
          <p:cNvPr id="1616" name="Body Level One…"/>
          <p:cNvSpPr txBox="1">
            <a:spLocks noGrp="1"/>
          </p:cNvSpPr>
          <p:nvPr>
            <p:ph type="body" sz="half" idx="1"/>
          </p:nvPr>
        </p:nvSpPr>
        <p:spPr>
          <a:xfrm>
            <a:off x="5236736" y="2599152"/>
            <a:ext cx="6362366"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32" name="Rectangle 6"/>
          <p:cNvSpPr/>
          <p:nvPr/>
        </p:nvSpPr>
        <p:spPr>
          <a:xfrm>
            <a:off x="419097" y="0"/>
            <a:ext cx="11772903"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3" name="CLICK TO EDIT MASTER TITLE STYLE"/>
          <p:cNvSpPr txBox="1">
            <a:spLocks noGrp="1"/>
          </p:cNvSpPr>
          <p:nvPr>
            <p:ph type="title" hasCustomPrompt="1"/>
          </p:nvPr>
        </p:nvSpPr>
        <p:spPr>
          <a:xfrm>
            <a:off x="1003468" y="701458"/>
            <a:ext cx="10595624" cy="3060956"/>
          </a:xfrm>
          <a:prstGeom prst="rect">
            <a:avLst/>
          </a:prstGeom>
        </p:spPr>
        <p:txBody>
          <a:bodyPr anchor="b"/>
          <a:lstStyle>
            <a:lvl1pPr algn="ctr">
              <a:defRPr sz="4800">
                <a:solidFill>
                  <a:srgbClr val="FFFFFF"/>
                </a:solidFill>
              </a:defRPr>
            </a:lvl1pPr>
          </a:lstStyle>
          <a:p>
            <a:r>
              <a:t>CLICK TO EDIT MASTER TITLE STYLE</a:t>
            </a:r>
          </a:p>
        </p:txBody>
      </p:sp>
      <p:sp>
        <p:nvSpPr>
          <p:cNvPr id="134" name="Body Level One…"/>
          <p:cNvSpPr txBox="1">
            <a:spLocks noGrp="1"/>
          </p:cNvSpPr>
          <p:nvPr>
            <p:ph type="body" sz="half" idx="1"/>
          </p:nvPr>
        </p:nvSpPr>
        <p:spPr>
          <a:xfrm>
            <a:off x="1003468" y="4479449"/>
            <a:ext cx="10595624" cy="1708409"/>
          </a:xfrm>
          <a:prstGeom prst="rect">
            <a:avLst/>
          </a:prstGeom>
        </p:spPr>
        <p:txBody>
          <a:bodyPr/>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traight Connector 8"/>
          <p:cNvSpPr/>
          <p:nvPr/>
        </p:nvSpPr>
        <p:spPr>
          <a:xfrm>
            <a:off x="5844078" y="4120932"/>
            <a:ext cx="914402" cy="2"/>
          </a:xfrm>
          <a:prstGeom prst="line">
            <a:avLst/>
          </a:prstGeom>
          <a:ln w="88900">
            <a:solidFill>
              <a:srgbClr val="FFFFFF"/>
            </a:solidFill>
            <a:miter/>
          </a:ln>
        </p:spPr>
        <p:txBody>
          <a:bodyPr lIns="45718" tIns="45718" rIns="45718" bIns="45718"/>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Headshot">
    <p:spTree>
      <p:nvGrpSpPr>
        <p:cNvPr id="1" name=""/>
        <p:cNvGrpSpPr/>
        <p:nvPr/>
      </p:nvGrpSpPr>
      <p:grpSpPr>
        <a:xfrm>
          <a:off x="0" y="0"/>
          <a:ext cx="0" cy="0"/>
          <a:chOff x="0" y="0"/>
          <a:chExt cx="0" cy="0"/>
        </a:xfrm>
      </p:grpSpPr>
      <p:sp>
        <p:nvSpPr>
          <p:cNvPr id="1624"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625" name="Picture Placeholder 7"/>
          <p:cNvSpPr>
            <a:spLocks noGrp="1"/>
          </p:cNvSpPr>
          <p:nvPr>
            <p:ph type="pic" sz="quarter" idx="21"/>
          </p:nvPr>
        </p:nvSpPr>
        <p:spPr>
          <a:xfrm>
            <a:off x="1003300" y="2201863"/>
            <a:ext cx="3588704" cy="3587752"/>
          </a:xfrm>
          <a:prstGeom prst="rect">
            <a:avLst/>
          </a:prstGeom>
        </p:spPr>
        <p:txBody>
          <a:bodyPr lIns="91439" tIns="45719" rIns="91439" bIns="45719">
            <a:noAutofit/>
          </a:bodyPr>
          <a:lstStyle/>
          <a:p>
            <a:endParaRPr/>
          </a:p>
        </p:txBody>
      </p:sp>
      <p:sp>
        <p:nvSpPr>
          <p:cNvPr id="1626" name="Body Level One…"/>
          <p:cNvSpPr txBox="1">
            <a:spLocks noGrp="1"/>
          </p:cNvSpPr>
          <p:nvPr>
            <p:ph type="body" sz="quarter" idx="1" hasCustomPrompt="1"/>
          </p:nvPr>
        </p:nvSpPr>
        <p:spPr>
          <a:xfrm>
            <a:off x="5208587" y="2201863"/>
            <a:ext cx="6391277" cy="1227139"/>
          </a:xfrm>
          <a:prstGeom prst="rect">
            <a:avLst/>
          </a:prstGeom>
        </p:spPr>
        <p:txBody>
          <a:bodyPr anchor="b"/>
          <a:lstStyle>
            <a:lvl1pPr marL="0" indent="0">
              <a:buClrTx/>
              <a:buSzTx/>
              <a:buFontTx/>
              <a:buNone/>
              <a:defRPr sz="2400" b="1">
                <a:solidFill>
                  <a:schemeClr val="accent1"/>
                </a:solidFill>
              </a:defRPr>
            </a:lvl1pPr>
            <a:lvl2pPr marL="0" indent="0">
              <a:buClrTx/>
              <a:buSzTx/>
              <a:buFontTx/>
              <a:buNone/>
              <a:defRPr sz="2400" b="1">
                <a:solidFill>
                  <a:schemeClr val="accent1"/>
                </a:solidFill>
              </a:defRPr>
            </a:lvl2pPr>
            <a:lvl3pPr marL="0" indent="0">
              <a:buClrTx/>
              <a:buSzTx/>
              <a:buFontTx/>
              <a:buNone/>
              <a:defRPr sz="2400" b="1">
                <a:solidFill>
                  <a:schemeClr val="accent1"/>
                </a:solidFill>
              </a:defRPr>
            </a:lvl3pPr>
            <a:lvl4pPr marL="0" indent="0">
              <a:buClrTx/>
              <a:buSzTx/>
              <a:buFontTx/>
              <a:buNone/>
              <a:defRPr sz="2400" b="1">
                <a:solidFill>
                  <a:schemeClr val="accent1"/>
                </a:solidFill>
              </a:defRPr>
            </a:lvl4pPr>
            <a:lvl5pPr marL="0" indent="0">
              <a:buClrTx/>
              <a:buSzTx/>
              <a:buFontTx/>
              <a:buNone/>
              <a:defRPr sz="2400" b="1">
                <a:solidFill>
                  <a:schemeClr val="accent1"/>
                </a:solidFill>
              </a:defRPr>
            </a:lvl5pPr>
          </a:lstStyle>
          <a:p>
            <a:r>
              <a:t>First Last</a:t>
            </a:r>
          </a:p>
          <a:p>
            <a:pPr lvl="1"/>
            <a:endParaRPr/>
          </a:p>
          <a:p>
            <a:pPr lvl="2"/>
            <a:endParaRPr/>
          </a:p>
          <a:p>
            <a:pPr lvl="3"/>
            <a:endParaRPr/>
          </a:p>
          <a:p>
            <a:pPr lvl="4"/>
            <a:endParaRPr/>
          </a:p>
        </p:txBody>
      </p:sp>
      <p:sp>
        <p:nvSpPr>
          <p:cNvPr id="1627" name="Text Placeholder 10"/>
          <p:cNvSpPr>
            <a:spLocks noGrp="1"/>
          </p:cNvSpPr>
          <p:nvPr>
            <p:ph type="body" sz="quarter" idx="22" hasCustomPrompt="1"/>
          </p:nvPr>
        </p:nvSpPr>
        <p:spPr>
          <a:xfrm>
            <a:off x="5208587" y="3508859"/>
            <a:ext cx="6391277" cy="885371"/>
          </a:xfrm>
          <a:prstGeom prst="rect">
            <a:avLst/>
          </a:prstGeom>
        </p:spPr>
        <p:txBody>
          <a:bodyPr/>
          <a:lstStyle>
            <a:lvl1pPr marL="0" indent="0">
              <a:buClrTx/>
              <a:buSzTx/>
              <a:buFontTx/>
              <a:buNone/>
              <a:defRPr sz="2400"/>
            </a:lvl1pPr>
          </a:lstStyle>
          <a:p>
            <a:r>
              <a:t>Title
Company</a:t>
            </a:r>
          </a:p>
        </p:txBody>
      </p:sp>
      <p:sp>
        <p:nvSpPr>
          <p:cNvPr id="1628" name="Text Placeholder 10"/>
          <p:cNvSpPr>
            <a:spLocks noGrp="1"/>
          </p:cNvSpPr>
          <p:nvPr>
            <p:ph type="body" sz="quarter" idx="23" hasCustomPrompt="1"/>
          </p:nvPr>
        </p:nvSpPr>
        <p:spPr>
          <a:xfrm>
            <a:off x="5208587" y="4474088"/>
            <a:ext cx="6391277" cy="885371"/>
          </a:xfrm>
          <a:prstGeom prst="rect">
            <a:avLst/>
          </a:prstGeom>
        </p:spPr>
        <p:txBody>
          <a:bodyPr/>
          <a:lstStyle>
            <a:lvl1pPr marL="0" indent="0">
              <a:buClrTx/>
              <a:buSzTx/>
              <a:buFontTx/>
              <a:buNone/>
              <a:defRPr sz="1800">
                <a:solidFill>
                  <a:srgbClr val="808080"/>
                </a:solidFill>
              </a:defRPr>
            </a:lvl1pPr>
          </a:lstStyle>
          <a:p>
            <a:r>
              <a:t>email address | phone number | social media handle</a:t>
            </a:r>
          </a:p>
        </p:txBody>
      </p:sp>
      <p:sp>
        <p:nvSpPr>
          <p:cNvPr id="1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2 Headshots">
    <p:spTree>
      <p:nvGrpSpPr>
        <p:cNvPr id="1" name=""/>
        <p:cNvGrpSpPr/>
        <p:nvPr/>
      </p:nvGrpSpPr>
      <p:grpSpPr>
        <a:xfrm>
          <a:off x="0" y="0"/>
          <a:ext cx="0" cy="0"/>
          <a:chOff x="0" y="0"/>
          <a:chExt cx="0" cy="0"/>
        </a:xfrm>
      </p:grpSpPr>
      <p:sp>
        <p:nvSpPr>
          <p:cNvPr id="1636"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637" name="Picture Placeholder 17"/>
          <p:cNvSpPr>
            <a:spLocks noGrp="1"/>
          </p:cNvSpPr>
          <p:nvPr>
            <p:ph type="pic" sz="quarter" idx="21"/>
          </p:nvPr>
        </p:nvSpPr>
        <p:spPr>
          <a:xfrm>
            <a:off x="2292350" y="2201863"/>
            <a:ext cx="2530893" cy="2546602"/>
          </a:xfrm>
          <a:prstGeom prst="rect">
            <a:avLst/>
          </a:prstGeom>
        </p:spPr>
        <p:txBody>
          <a:bodyPr lIns="91439" tIns="45719" rIns="91439" bIns="45719">
            <a:noAutofit/>
          </a:bodyPr>
          <a:lstStyle/>
          <a:p>
            <a:endParaRPr/>
          </a:p>
        </p:txBody>
      </p:sp>
      <p:sp>
        <p:nvSpPr>
          <p:cNvPr id="1638" name="Picture Placeholder 17"/>
          <p:cNvSpPr>
            <a:spLocks noGrp="1"/>
          </p:cNvSpPr>
          <p:nvPr>
            <p:ph type="pic" sz="quarter" idx="22"/>
          </p:nvPr>
        </p:nvSpPr>
        <p:spPr>
          <a:xfrm>
            <a:off x="7779325" y="2201863"/>
            <a:ext cx="2530894" cy="2546602"/>
          </a:xfrm>
          <a:prstGeom prst="rect">
            <a:avLst/>
          </a:prstGeom>
        </p:spPr>
        <p:txBody>
          <a:bodyPr lIns="91439" tIns="45719" rIns="91439" bIns="45719">
            <a:noAutofit/>
          </a:bodyPr>
          <a:lstStyle/>
          <a:p>
            <a:endParaRPr/>
          </a:p>
        </p:txBody>
      </p:sp>
      <p:sp>
        <p:nvSpPr>
          <p:cNvPr id="1639" name="Body Level One…"/>
          <p:cNvSpPr txBox="1">
            <a:spLocks noGrp="1"/>
          </p:cNvSpPr>
          <p:nvPr>
            <p:ph type="body" sz="quarter" idx="1" hasCustomPrompt="1"/>
          </p:nvPr>
        </p:nvSpPr>
        <p:spPr>
          <a:xfrm>
            <a:off x="1003300" y="4954587"/>
            <a:ext cx="5092700" cy="369334"/>
          </a:xfrm>
          <a:prstGeom prst="rect">
            <a:avLst/>
          </a:prstGeom>
        </p:spPr>
        <p:txBody>
          <a:bodyPr/>
          <a:lstStyle>
            <a:lvl1pPr marL="0" indent="0" algn="ctr">
              <a:buClrTx/>
              <a:buSzTx/>
              <a:buFontTx/>
              <a:buNone/>
              <a:defRPr b="1">
                <a:solidFill>
                  <a:schemeClr val="accent1"/>
                </a:solidFill>
              </a:defRPr>
            </a:lvl1pPr>
            <a:lvl2pPr marL="0" indent="0" algn="ctr">
              <a:buClrTx/>
              <a:buSzTx/>
              <a:buFontTx/>
              <a:buNone/>
              <a:defRPr b="1">
                <a:solidFill>
                  <a:schemeClr val="accent1"/>
                </a:solidFill>
              </a:defRPr>
            </a:lvl2pPr>
            <a:lvl3pPr marL="0" indent="0" algn="ctr">
              <a:buClrTx/>
              <a:buSzTx/>
              <a:buFontTx/>
              <a:buNone/>
              <a:defRPr b="1">
                <a:solidFill>
                  <a:schemeClr val="accent1"/>
                </a:solidFill>
              </a:defRPr>
            </a:lvl3pPr>
            <a:lvl4pPr marL="0" indent="0" algn="ctr">
              <a:buClrTx/>
              <a:buSzTx/>
              <a:buFontTx/>
              <a:buNone/>
              <a:defRPr b="1">
                <a:solidFill>
                  <a:schemeClr val="accent1"/>
                </a:solidFill>
              </a:defRPr>
            </a:lvl4pPr>
            <a:lvl5pPr marL="0" indent="0" algn="ctr">
              <a:buClrTx/>
              <a:buSzTx/>
              <a:buFontTx/>
              <a:buNone/>
              <a:defRPr b="1">
                <a:solidFill>
                  <a:schemeClr val="accent1"/>
                </a:solidFill>
              </a:defRPr>
            </a:lvl5pPr>
          </a:lstStyle>
          <a:p>
            <a:r>
              <a:t>First Last</a:t>
            </a:r>
          </a:p>
          <a:p>
            <a:pPr lvl="1"/>
            <a:endParaRPr/>
          </a:p>
          <a:p>
            <a:pPr lvl="2"/>
            <a:endParaRPr/>
          </a:p>
          <a:p>
            <a:pPr lvl="3"/>
            <a:endParaRPr/>
          </a:p>
          <a:p>
            <a:pPr lvl="4"/>
            <a:endParaRPr/>
          </a:p>
        </p:txBody>
      </p:sp>
      <p:sp>
        <p:nvSpPr>
          <p:cNvPr id="1640" name="Text Placeholder 22"/>
          <p:cNvSpPr>
            <a:spLocks noGrp="1"/>
          </p:cNvSpPr>
          <p:nvPr>
            <p:ph type="body" sz="quarter" idx="23" hasCustomPrompt="1"/>
          </p:nvPr>
        </p:nvSpPr>
        <p:spPr>
          <a:xfrm>
            <a:off x="1003300" y="5390891"/>
            <a:ext cx="5092700" cy="774573"/>
          </a:xfrm>
          <a:prstGeom prst="rect">
            <a:avLst/>
          </a:prstGeom>
        </p:spPr>
        <p:txBody>
          <a:bodyPr/>
          <a:lstStyle>
            <a:lvl1pPr marL="0" indent="0" algn="ctr">
              <a:buClrTx/>
              <a:buSzTx/>
              <a:buFontTx/>
              <a:buNone/>
            </a:lvl1pPr>
          </a:lstStyle>
          <a:p>
            <a:r>
              <a:t>Title
Company</a:t>
            </a:r>
          </a:p>
        </p:txBody>
      </p:sp>
      <p:sp>
        <p:nvSpPr>
          <p:cNvPr id="1641" name="Text Placeholder 22"/>
          <p:cNvSpPr>
            <a:spLocks noGrp="1"/>
          </p:cNvSpPr>
          <p:nvPr>
            <p:ph type="body" sz="quarter" idx="24" hasCustomPrompt="1"/>
          </p:nvPr>
        </p:nvSpPr>
        <p:spPr>
          <a:xfrm>
            <a:off x="1003300" y="6232433"/>
            <a:ext cx="5092700" cy="313934"/>
          </a:xfrm>
          <a:prstGeom prst="rect">
            <a:avLst/>
          </a:prstGeom>
        </p:spPr>
        <p:txBody>
          <a:bodyPr/>
          <a:lstStyle>
            <a:lvl1pPr marL="0" indent="0" algn="ctr">
              <a:buClrTx/>
              <a:buSzTx/>
              <a:buFontTx/>
              <a:buNone/>
              <a:defRPr sz="1600">
                <a:solidFill>
                  <a:srgbClr val="808080"/>
                </a:solidFill>
              </a:defRPr>
            </a:lvl1pPr>
          </a:lstStyle>
          <a:p>
            <a:r>
              <a:t>Email address | phone number | social media handle </a:t>
            </a:r>
          </a:p>
        </p:txBody>
      </p:sp>
      <p:sp>
        <p:nvSpPr>
          <p:cNvPr id="1642" name="Text Placeholder 22"/>
          <p:cNvSpPr>
            <a:spLocks noGrp="1"/>
          </p:cNvSpPr>
          <p:nvPr>
            <p:ph type="body" sz="quarter" idx="25" hasCustomPrompt="1"/>
          </p:nvPr>
        </p:nvSpPr>
        <p:spPr>
          <a:xfrm>
            <a:off x="6506401" y="4954587"/>
            <a:ext cx="5092702" cy="369334"/>
          </a:xfrm>
          <a:prstGeom prst="rect">
            <a:avLst/>
          </a:prstGeom>
        </p:spPr>
        <p:txBody>
          <a:bodyPr/>
          <a:lstStyle>
            <a:lvl1pPr marL="0" indent="0" algn="ctr">
              <a:buClrTx/>
              <a:buSzTx/>
              <a:buFontTx/>
              <a:buNone/>
              <a:defRPr b="1">
                <a:solidFill>
                  <a:schemeClr val="accent1"/>
                </a:solidFill>
              </a:defRPr>
            </a:lvl1pPr>
          </a:lstStyle>
          <a:p>
            <a:r>
              <a:t>First Last</a:t>
            </a:r>
          </a:p>
        </p:txBody>
      </p:sp>
      <p:sp>
        <p:nvSpPr>
          <p:cNvPr id="1643" name="Text Placeholder 22"/>
          <p:cNvSpPr>
            <a:spLocks noGrp="1"/>
          </p:cNvSpPr>
          <p:nvPr>
            <p:ph type="body" sz="quarter" idx="26" hasCustomPrompt="1"/>
          </p:nvPr>
        </p:nvSpPr>
        <p:spPr>
          <a:xfrm>
            <a:off x="6506401" y="5390891"/>
            <a:ext cx="5092702" cy="774573"/>
          </a:xfrm>
          <a:prstGeom prst="rect">
            <a:avLst/>
          </a:prstGeom>
        </p:spPr>
        <p:txBody>
          <a:bodyPr/>
          <a:lstStyle>
            <a:lvl1pPr marL="0" indent="0" algn="ctr">
              <a:buClrTx/>
              <a:buSzTx/>
              <a:buFontTx/>
              <a:buNone/>
            </a:lvl1pPr>
          </a:lstStyle>
          <a:p>
            <a:r>
              <a:t>Title
Company</a:t>
            </a:r>
          </a:p>
        </p:txBody>
      </p:sp>
      <p:sp>
        <p:nvSpPr>
          <p:cNvPr id="1644" name="Text Placeholder 22"/>
          <p:cNvSpPr>
            <a:spLocks noGrp="1"/>
          </p:cNvSpPr>
          <p:nvPr>
            <p:ph type="body" sz="quarter" idx="27" hasCustomPrompt="1"/>
          </p:nvPr>
        </p:nvSpPr>
        <p:spPr>
          <a:xfrm>
            <a:off x="6506401" y="6232433"/>
            <a:ext cx="5092702" cy="313934"/>
          </a:xfrm>
          <a:prstGeom prst="rect">
            <a:avLst/>
          </a:prstGeom>
        </p:spPr>
        <p:txBody>
          <a:bodyPr/>
          <a:lstStyle>
            <a:lvl1pPr marL="0" indent="0" algn="ctr">
              <a:buClrTx/>
              <a:buSzTx/>
              <a:buFontTx/>
              <a:buNone/>
              <a:defRPr sz="1600">
                <a:solidFill>
                  <a:srgbClr val="808080"/>
                </a:solidFill>
              </a:defRPr>
            </a:lvl1pPr>
          </a:lstStyle>
          <a:p>
            <a:r>
              <a:t>Email address | phone number | social media handle </a:t>
            </a:r>
          </a:p>
        </p:txBody>
      </p:sp>
      <p:sp>
        <p:nvSpPr>
          <p:cNvPr id="16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 Headshots">
    <p:spTree>
      <p:nvGrpSpPr>
        <p:cNvPr id="1" name=""/>
        <p:cNvGrpSpPr/>
        <p:nvPr/>
      </p:nvGrpSpPr>
      <p:grpSpPr>
        <a:xfrm>
          <a:off x="0" y="0"/>
          <a:ext cx="0" cy="0"/>
          <a:chOff x="0" y="0"/>
          <a:chExt cx="0" cy="0"/>
        </a:xfrm>
      </p:grpSpPr>
      <p:sp>
        <p:nvSpPr>
          <p:cNvPr id="1652"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653" name="Picture Placeholder 17"/>
          <p:cNvSpPr>
            <a:spLocks noGrp="1"/>
          </p:cNvSpPr>
          <p:nvPr>
            <p:ph type="pic" sz="quarter" idx="21"/>
          </p:nvPr>
        </p:nvSpPr>
        <p:spPr>
          <a:xfrm>
            <a:off x="1367357" y="2201863"/>
            <a:ext cx="2530894" cy="2546602"/>
          </a:xfrm>
          <a:prstGeom prst="rect">
            <a:avLst/>
          </a:prstGeom>
        </p:spPr>
        <p:txBody>
          <a:bodyPr lIns="91439" tIns="45719" rIns="91439" bIns="45719">
            <a:noAutofit/>
          </a:bodyPr>
          <a:lstStyle/>
          <a:p>
            <a:endParaRPr/>
          </a:p>
        </p:txBody>
      </p:sp>
      <p:sp>
        <p:nvSpPr>
          <p:cNvPr id="1654" name="Picture Placeholder 17"/>
          <p:cNvSpPr>
            <a:spLocks noGrp="1"/>
          </p:cNvSpPr>
          <p:nvPr>
            <p:ph type="pic" sz="quarter" idx="22"/>
          </p:nvPr>
        </p:nvSpPr>
        <p:spPr>
          <a:xfrm>
            <a:off x="5043899" y="2201863"/>
            <a:ext cx="2530894" cy="2546602"/>
          </a:xfrm>
          <a:prstGeom prst="rect">
            <a:avLst/>
          </a:prstGeom>
        </p:spPr>
        <p:txBody>
          <a:bodyPr lIns="91439" tIns="45719" rIns="91439" bIns="45719">
            <a:noAutofit/>
          </a:bodyPr>
          <a:lstStyle/>
          <a:p>
            <a:endParaRPr/>
          </a:p>
        </p:txBody>
      </p:sp>
      <p:sp>
        <p:nvSpPr>
          <p:cNvPr id="1655" name="Body Level One…"/>
          <p:cNvSpPr txBox="1">
            <a:spLocks noGrp="1"/>
          </p:cNvSpPr>
          <p:nvPr>
            <p:ph type="body" sz="quarter" idx="1" hasCustomPrompt="1"/>
          </p:nvPr>
        </p:nvSpPr>
        <p:spPr>
          <a:xfrm>
            <a:off x="1003300" y="4954587"/>
            <a:ext cx="3242549" cy="369334"/>
          </a:xfrm>
          <a:prstGeom prst="rect">
            <a:avLst/>
          </a:prstGeom>
        </p:spPr>
        <p:txBody>
          <a:bodyPr/>
          <a:lstStyle>
            <a:lvl1pPr marL="0" indent="0" algn="ctr">
              <a:buClrTx/>
              <a:buSzTx/>
              <a:buFontTx/>
              <a:buNone/>
              <a:defRPr sz="1800" b="1">
                <a:solidFill>
                  <a:schemeClr val="accent1"/>
                </a:solidFill>
              </a:defRPr>
            </a:lvl1pPr>
            <a:lvl2pPr marL="0" indent="0" algn="ctr">
              <a:buClrTx/>
              <a:buSzTx/>
              <a:buFontTx/>
              <a:buNone/>
              <a:defRPr sz="1800" b="1">
                <a:solidFill>
                  <a:schemeClr val="accent1"/>
                </a:solidFill>
              </a:defRPr>
            </a:lvl2pPr>
            <a:lvl3pPr marL="0" indent="0" algn="ctr">
              <a:buClrTx/>
              <a:buSzTx/>
              <a:buFontTx/>
              <a:buNone/>
              <a:defRPr sz="1800" b="1">
                <a:solidFill>
                  <a:schemeClr val="accent1"/>
                </a:solidFill>
              </a:defRPr>
            </a:lvl3pPr>
            <a:lvl4pPr marL="0" indent="0" algn="ctr">
              <a:buClrTx/>
              <a:buSzTx/>
              <a:buFontTx/>
              <a:buNone/>
              <a:defRPr sz="1800" b="1">
                <a:solidFill>
                  <a:schemeClr val="accent1"/>
                </a:solidFill>
              </a:defRPr>
            </a:lvl4pPr>
            <a:lvl5pPr marL="0" indent="0" algn="ctr">
              <a:buClrTx/>
              <a:buSzTx/>
              <a:buFontTx/>
              <a:buNone/>
              <a:defRPr sz="1800" b="1">
                <a:solidFill>
                  <a:schemeClr val="accent1"/>
                </a:solidFill>
              </a:defRPr>
            </a:lvl5pPr>
          </a:lstStyle>
          <a:p>
            <a:r>
              <a:t>First Last</a:t>
            </a:r>
          </a:p>
          <a:p>
            <a:pPr lvl="1"/>
            <a:endParaRPr/>
          </a:p>
          <a:p>
            <a:pPr lvl="2"/>
            <a:endParaRPr/>
          </a:p>
          <a:p>
            <a:pPr lvl="3"/>
            <a:endParaRPr/>
          </a:p>
          <a:p>
            <a:pPr lvl="4"/>
            <a:endParaRPr/>
          </a:p>
        </p:txBody>
      </p:sp>
      <p:sp>
        <p:nvSpPr>
          <p:cNvPr id="1656" name="Text Placeholder 22"/>
          <p:cNvSpPr>
            <a:spLocks noGrp="1"/>
          </p:cNvSpPr>
          <p:nvPr>
            <p:ph type="body" sz="quarter" idx="23" hasCustomPrompt="1"/>
          </p:nvPr>
        </p:nvSpPr>
        <p:spPr>
          <a:xfrm>
            <a:off x="1003300" y="5390891"/>
            <a:ext cx="3242549" cy="663773"/>
          </a:xfrm>
          <a:prstGeom prst="rect">
            <a:avLst/>
          </a:prstGeom>
        </p:spPr>
        <p:txBody>
          <a:bodyPr/>
          <a:lstStyle>
            <a:lvl1pPr marL="0" indent="0" algn="ctr">
              <a:buClrTx/>
              <a:buSzTx/>
              <a:buFontTx/>
              <a:buNone/>
              <a:defRPr sz="1600"/>
            </a:lvl1pPr>
          </a:lstStyle>
          <a:p>
            <a:r>
              <a:t>Title
Company</a:t>
            </a:r>
          </a:p>
        </p:txBody>
      </p:sp>
      <p:sp>
        <p:nvSpPr>
          <p:cNvPr id="1657" name="Text Placeholder 22"/>
          <p:cNvSpPr>
            <a:spLocks noGrp="1"/>
          </p:cNvSpPr>
          <p:nvPr>
            <p:ph type="body" sz="quarter" idx="24" hasCustomPrompt="1"/>
          </p:nvPr>
        </p:nvSpPr>
        <p:spPr>
          <a:xfrm>
            <a:off x="1003300" y="6126100"/>
            <a:ext cx="3242549"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1658" name="Picture Placeholder 17"/>
          <p:cNvSpPr>
            <a:spLocks noGrp="1"/>
          </p:cNvSpPr>
          <p:nvPr>
            <p:ph type="pic" sz="quarter" idx="25"/>
          </p:nvPr>
        </p:nvSpPr>
        <p:spPr>
          <a:xfrm>
            <a:off x="8704312" y="2201863"/>
            <a:ext cx="2530894" cy="2546602"/>
          </a:xfrm>
          <a:prstGeom prst="rect">
            <a:avLst/>
          </a:prstGeom>
        </p:spPr>
        <p:txBody>
          <a:bodyPr lIns="91439" tIns="45719" rIns="91439" bIns="45719">
            <a:noAutofit/>
          </a:bodyPr>
          <a:lstStyle/>
          <a:p>
            <a:endParaRPr/>
          </a:p>
        </p:txBody>
      </p:sp>
      <p:sp>
        <p:nvSpPr>
          <p:cNvPr id="1659" name="Text Placeholder 22"/>
          <p:cNvSpPr>
            <a:spLocks noGrp="1"/>
          </p:cNvSpPr>
          <p:nvPr>
            <p:ph type="body" sz="quarter" idx="26" hasCustomPrompt="1"/>
          </p:nvPr>
        </p:nvSpPr>
        <p:spPr>
          <a:xfrm>
            <a:off x="4679924" y="4954587"/>
            <a:ext cx="3242551" cy="369334"/>
          </a:xfrm>
          <a:prstGeom prst="rect">
            <a:avLst/>
          </a:prstGeom>
        </p:spPr>
        <p:txBody>
          <a:bodyPr/>
          <a:lstStyle>
            <a:lvl1pPr marL="0" indent="0" algn="ctr">
              <a:buClrTx/>
              <a:buSzTx/>
              <a:buFontTx/>
              <a:buNone/>
              <a:defRPr sz="1800" b="1">
                <a:solidFill>
                  <a:schemeClr val="accent1"/>
                </a:solidFill>
              </a:defRPr>
            </a:lvl1pPr>
          </a:lstStyle>
          <a:p>
            <a:r>
              <a:t>First Last</a:t>
            </a:r>
          </a:p>
        </p:txBody>
      </p:sp>
      <p:sp>
        <p:nvSpPr>
          <p:cNvPr id="1660" name="Text Placeholder 22"/>
          <p:cNvSpPr>
            <a:spLocks noGrp="1"/>
          </p:cNvSpPr>
          <p:nvPr>
            <p:ph type="body" sz="quarter" idx="27" hasCustomPrompt="1"/>
          </p:nvPr>
        </p:nvSpPr>
        <p:spPr>
          <a:xfrm>
            <a:off x="4679924" y="5390891"/>
            <a:ext cx="3242551" cy="663773"/>
          </a:xfrm>
          <a:prstGeom prst="rect">
            <a:avLst/>
          </a:prstGeom>
        </p:spPr>
        <p:txBody>
          <a:bodyPr/>
          <a:lstStyle>
            <a:lvl1pPr marL="0" indent="0" algn="ctr">
              <a:buClrTx/>
              <a:buSzTx/>
              <a:buFontTx/>
              <a:buNone/>
              <a:defRPr sz="1600"/>
            </a:lvl1pPr>
          </a:lstStyle>
          <a:p>
            <a:r>
              <a:t>Title
Company</a:t>
            </a:r>
          </a:p>
        </p:txBody>
      </p:sp>
      <p:sp>
        <p:nvSpPr>
          <p:cNvPr id="1661" name="Text Placeholder 22"/>
          <p:cNvSpPr>
            <a:spLocks noGrp="1"/>
          </p:cNvSpPr>
          <p:nvPr>
            <p:ph type="body" sz="quarter" idx="28" hasCustomPrompt="1"/>
          </p:nvPr>
        </p:nvSpPr>
        <p:spPr>
          <a:xfrm>
            <a:off x="4679924" y="6126100"/>
            <a:ext cx="3242551"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1662" name="Text Placeholder 22"/>
          <p:cNvSpPr>
            <a:spLocks noGrp="1"/>
          </p:cNvSpPr>
          <p:nvPr>
            <p:ph type="body" sz="quarter" idx="29" hasCustomPrompt="1"/>
          </p:nvPr>
        </p:nvSpPr>
        <p:spPr>
          <a:xfrm>
            <a:off x="8356551" y="4954587"/>
            <a:ext cx="3242551" cy="369334"/>
          </a:xfrm>
          <a:prstGeom prst="rect">
            <a:avLst/>
          </a:prstGeom>
        </p:spPr>
        <p:txBody>
          <a:bodyPr/>
          <a:lstStyle>
            <a:lvl1pPr marL="0" indent="0" algn="ctr">
              <a:buClrTx/>
              <a:buSzTx/>
              <a:buFontTx/>
              <a:buNone/>
              <a:defRPr sz="1800" b="1">
                <a:solidFill>
                  <a:schemeClr val="accent1"/>
                </a:solidFill>
              </a:defRPr>
            </a:lvl1pPr>
          </a:lstStyle>
          <a:p>
            <a:r>
              <a:t>First Last</a:t>
            </a:r>
          </a:p>
        </p:txBody>
      </p:sp>
      <p:sp>
        <p:nvSpPr>
          <p:cNvPr id="1663" name="Text Placeholder 22"/>
          <p:cNvSpPr>
            <a:spLocks noGrp="1"/>
          </p:cNvSpPr>
          <p:nvPr>
            <p:ph type="body" sz="quarter" idx="30" hasCustomPrompt="1"/>
          </p:nvPr>
        </p:nvSpPr>
        <p:spPr>
          <a:xfrm>
            <a:off x="8356551" y="5390891"/>
            <a:ext cx="3242551" cy="663773"/>
          </a:xfrm>
          <a:prstGeom prst="rect">
            <a:avLst/>
          </a:prstGeom>
        </p:spPr>
        <p:txBody>
          <a:bodyPr/>
          <a:lstStyle>
            <a:lvl1pPr marL="0" indent="0" algn="ctr">
              <a:buClrTx/>
              <a:buSzTx/>
              <a:buFontTx/>
              <a:buNone/>
              <a:defRPr sz="1600"/>
            </a:lvl1pPr>
          </a:lstStyle>
          <a:p>
            <a:r>
              <a:t>Title
Company</a:t>
            </a:r>
          </a:p>
        </p:txBody>
      </p:sp>
      <p:sp>
        <p:nvSpPr>
          <p:cNvPr id="1664" name="Text Placeholder 22"/>
          <p:cNvSpPr>
            <a:spLocks noGrp="1"/>
          </p:cNvSpPr>
          <p:nvPr>
            <p:ph type="body" sz="quarter" idx="31" hasCustomPrompt="1"/>
          </p:nvPr>
        </p:nvSpPr>
        <p:spPr>
          <a:xfrm>
            <a:off x="8356551" y="6126100"/>
            <a:ext cx="3242551"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16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 Headshots">
    <p:spTree>
      <p:nvGrpSpPr>
        <p:cNvPr id="1" name=""/>
        <p:cNvGrpSpPr/>
        <p:nvPr/>
      </p:nvGrpSpPr>
      <p:grpSpPr>
        <a:xfrm>
          <a:off x="0" y="0"/>
          <a:ext cx="0" cy="0"/>
          <a:chOff x="0" y="0"/>
          <a:chExt cx="0" cy="0"/>
        </a:xfrm>
      </p:grpSpPr>
      <p:sp>
        <p:nvSpPr>
          <p:cNvPr id="1672"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673" name="Body Level One…"/>
          <p:cNvSpPr txBox="1">
            <a:spLocks noGrp="1"/>
          </p:cNvSpPr>
          <p:nvPr>
            <p:ph type="body" sz="quarter" idx="1" hasCustomPrompt="1"/>
          </p:nvPr>
        </p:nvSpPr>
        <p:spPr>
          <a:xfrm>
            <a:off x="2892175" y="2310757"/>
            <a:ext cx="3242549" cy="369334"/>
          </a:xfrm>
          <a:prstGeom prst="rect">
            <a:avLst/>
          </a:prstGeom>
        </p:spPr>
        <p:txBody>
          <a:bodyPr/>
          <a:lstStyle>
            <a:lvl1pPr marL="0" indent="0">
              <a:buClrTx/>
              <a:buSzTx/>
              <a:buFontTx/>
              <a:buNone/>
              <a:defRPr sz="1800" b="1">
                <a:solidFill>
                  <a:schemeClr val="accent1"/>
                </a:solidFill>
              </a:defRPr>
            </a:lvl1pPr>
            <a:lvl2pPr marL="0" indent="0">
              <a:buClrTx/>
              <a:buSzTx/>
              <a:buFontTx/>
              <a:buNone/>
              <a:defRPr sz="1800" b="1">
                <a:solidFill>
                  <a:schemeClr val="accent1"/>
                </a:solidFill>
              </a:defRPr>
            </a:lvl2pPr>
            <a:lvl3pPr marL="0" indent="0">
              <a:buClrTx/>
              <a:buSzTx/>
              <a:buFontTx/>
              <a:buNone/>
              <a:defRPr sz="1800" b="1">
                <a:solidFill>
                  <a:schemeClr val="accent1"/>
                </a:solidFill>
              </a:defRPr>
            </a:lvl3pPr>
            <a:lvl4pPr marL="0" indent="0">
              <a:buClrTx/>
              <a:buSzTx/>
              <a:buFontTx/>
              <a:buNone/>
              <a:defRPr sz="1800" b="1">
                <a:solidFill>
                  <a:schemeClr val="accent1"/>
                </a:solidFill>
              </a:defRPr>
            </a:lvl4pPr>
            <a:lvl5pPr marL="0" indent="0">
              <a:buClrTx/>
              <a:buSzTx/>
              <a:buFontTx/>
              <a:buNone/>
              <a:defRPr sz="1800" b="1">
                <a:solidFill>
                  <a:schemeClr val="accent1"/>
                </a:solidFill>
              </a:defRPr>
            </a:lvl5pPr>
          </a:lstStyle>
          <a:p>
            <a:r>
              <a:t>First Last</a:t>
            </a:r>
          </a:p>
          <a:p>
            <a:pPr lvl="1"/>
            <a:endParaRPr/>
          </a:p>
          <a:p>
            <a:pPr lvl="2"/>
            <a:endParaRPr/>
          </a:p>
          <a:p>
            <a:pPr lvl="3"/>
            <a:endParaRPr/>
          </a:p>
          <a:p>
            <a:pPr lvl="4"/>
            <a:endParaRPr/>
          </a:p>
        </p:txBody>
      </p:sp>
      <p:sp>
        <p:nvSpPr>
          <p:cNvPr id="1674" name="Text Placeholder 22"/>
          <p:cNvSpPr>
            <a:spLocks noGrp="1"/>
          </p:cNvSpPr>
          <p:nvPr>
            <p:ph type="body" sz="quarter" idx="21" hasCustomPrompt="1"/>
          </p:nvPr>
        </p:nvSpPr>
        <p:spPr>
          <a:xfrm>
            <a:off x="2892175" y="2747060"/>
            <a:ext cx="3242549" cy="663773"/>
          </a:xfrm>
          <a:prstGeom prst="rect">
            <a:avLst/>
          </a:prstGeom>
        </p:spPr>
        <p:txBody>
          <a:bodyPr/>
          <a:lstStyle>
            <a:lvl1pPr marL="0" indent="0">
              <a:buClrTx/>
              <a:buSzTx/>
              <a:buFontTx/>
              <a:buNone/>
              <a:defRPr sz="1600"/>
            </a:lvl1pPr>
          </a:lstStyle>
          <a:p>
            <a:r>
              <a:t>Title
Company</a:t>
            </a:r>
          </a:p>
        </p:txBody>
      </p:sp>
      <p:sp>
        <p:nvSpPr>
          <p:cNvPr id="1675" name="Text Placeholder 22"/>
          <p:cNvSpPr>
            <a:spLocks noGrp="1"/>
          </p:cNvSpPr>
          <p:nvPr>
            <p:ph type="body" sz="quarter" idx="22" hasCustomPrompt="1"/>
          </p:nvPr>
        </p:nvSpPr>
        <p:spPr>
          <a:xfrm>
            <a:off x="2892175" y="3482268"/>
            <a:ext cx="3242549"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1676" name="Text Placeholder 22"/>
          <p:cNvSpPr>
            <a:spLocks noGrp="1"/>
          </p:cNvSpPr>
          <p:nvPr>
            <p:ph type="body" sz="quarter" idx="23" hasCustomPrompt="1"/>
          </p:nvPr>
        </p:nvSpPr>
        <p:spPr>
          <a:xfrm>
            <a:off x="2892175" y="4504483"/>
            <a:ext cx="3242549"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1677" name="Text Placeholder 22"/>
          <p:cNvSpPr>
            <a:spLocks noGrp="1"/>
          </p:cNvSpPr>
          <p:nvPr>
            <p:ph type="body" sz="quarter" idx="24" hasCustomPrompt="1"/>
          </p:nvPr>
        </p:nvSpPr>
        <p:spPr>
          <a:xfrm>
            <a:off x="2892175" y="4940786"/>
            <a:ext cx="3242549" cy="663773"/>
          </a:xfrm>
          <a:prstGeom prst="rect">
            <a:avLst/>
          </a:prstGeom>
        </p:spPr>
        <p:txBody>
          <a:bodyPr/>
          <a:lstStyle>
            <a:lvl1pPr marL="0" indent="0">
              <a:buClrTx/>
              <a:buSzTx/>
              <a:buFontTx/>
              <a:buNone/>
              <a:defRPr sz="1600"/>
            </a:lvl1pPr>
          </a:lstStyle>
          <a:p>
            <a:r>
              <a:t>Title
Company</a:t>
            </a:r>
          </a:p>
        </p:txBody>
      </p:sp>
      <p:sp>
        <p:nvSpPr>
          <p:cNvPr id="1678" name="Text Placeholder 22"/>
          <p:cNvSpPr>
            <a:spLocks noGrp="1"/>
          </p:cNvSpPr>
          <p:nvPr>
            <p:ph type="body" sz="quarter" idx="25" hasCustomPrompt="1"/>
          </p:nvPr>
        </p:nvSpPr>
        <p:spPr>
          <a:xfrm>
            <a:off x="2892175" y="5675995"/>
            <a:ext cx="3242549"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1679" name="Text Placeholder 22"/>
          <p:cNvSpPr>
            <a:spLocks noGrp="1"/>
          </p:cNvSpPr>
          <p:nvPr>
            <p:ph type="body" sz="quarter" idx="26" hasCustomPrompt="1"/>
          </p:nvPr>
        </p:nvSpPr>
        <p:spPr>
          <a:xfrm>
            <a:off x="8427500" y="2310757"/>
            <a:ext cx="3242551"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1680" name="Text Placeholder 22"/>
          <p:cNvSpPr>
            <a:spLocks noGrp="1"/>
          </p:cNvSpPr>
          <p:nvPr>
            <p:ph type="body" sz="quarter" idx="27" hasCustomPrompt="1"/>
          </p:nvPr>
        </p:nvSpPr>
        <p:spPr>
          <a:xfrm>
            <a:off x="8427500" y="2747060"/>
            <a:ext cx="3242551" cy="663773"/>
          </a:xfrm>
          <a:prstGeom prst="rect">
            <a:avLst/>
          </a:prstGeom>
        </p:spPr>
        <p:txBody>
          <a:bodyPr/>
          <a:lstStyle>
            <a:lvl1pPr marL="0" indent="0">
              <a:buClrTx/>
              <a:buSzTx/>
              <a:buFontTx/>
              <a:buNone/>
              <a:defRPr sz="1600"/>
            </a:lvl1pPr>
          </a:lstStyle>
          <a:p>
            <a:r>
              <a:t>Title
Company</a:t>
            </a:r>
          </a:p>
        </p:txBody>
      </p:sp>
      <p:sp>
        <p:nvSpPr>
          <p:cNvPr id="1681" name="Text Placeholder 22"/>
          <p:cNvSpPr>
            <a:spLocks noGrp="1"/>
          </p:cNvSpPr>
          <p:nvPr>
            <p:ph type="body" sz="quarter" idx="28" hasCustomPrompt="1"/>
          </p:nvPr>
        </p:nvSpPr>
        <p:spPr>
          <a:xfrm>
            <a:off x="8427500" y="3482268"/>
            <a:ext cx="3242551"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1682" name="Text Placeholder 22"/>
          <p:cNvSpPr>
            <a:spLocks noGrp="1"/>
          </p:cNvSpPr>
          <p:nvPr>
            <p:ph type="body" sz="quarter" idx="29" hasCustomPrompt="1"/>
          </p:nvPr>
        </p:nvSpPr>
        <p:spPr>
          <a:xfrm>
            <a:off x="8427500" y="4504483"/>
            <a:ext cx="3242551"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1683" name="Text Placeholder 22"/>
          <p:cNvSpPr>
            <a:spLocks noGrp="1"/>
          </p:cNvSpPr>
          <p:nvPr>
            <p:ph type="body" sz="quarter" idx="30" hasCustomPrompt="1"/>
          </p:nvPr>
        </p:nvSpPr>
        <p:spPr>
          <a:xfrm>
            <a:off x="8427500" y="4940786"/>
            <a:ext cx="3242551" cy="663773"/>
          </a:xfrm>
          <a:prstGeom prst="rect">
            <a:avLst/>
          </a:prstGeom>
        </p:spPr>
        <p:txBody>
          <a:bodyPr/>
          <a:lstStyle>
            <a:lvl1pPr marL="0" indent="0">
              <a:buClrTx/>
              <a:buSzTx/>
              <a:buFontTx/>
              <a:buNone/>
              <a:defRPr sz="1600"/>
            </a:lvl1pPr>
          </a:lstStyle>
          <a:p>
            <a:r>
              <a:t>Title
Company</a:t>
            </a:r>
          </a:p>
        </p:txBody>
      </p:sp>
      <p:sp>
        <p:nvSpPr>
          <p:cNvPr id="1684" name="Text Placeholder 22"/>
          <p:cNvSpPr>
            <a:spLocks noGrp="1"/>
          </p:cNvSpPr>
          <p:nvPr>
            <p:ph type="body" sz="quarter" idx="31" hasCustomPrompt="1"/>
          </p:nvPr>
        </p:nvSpPr>
        <p:spPr>
          <a:xfrm>
            <a:off x="8427500" y="5675995"/>
            <a:ext cx="3242551"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1685" name="Picture Placeholder 24"/>
          <p:cNvSpPr>
            <a:spLocks noGrp="1"/>
          </p:cNvSpPr>
          <p:nvPr>
            <p:ph type="pic" sz="quarter" idx="32"/>
          </p:nvPr>
        </p:nvSpPr>
        <p:spPr>
          <a:xfrm>
            <a:off x="1003300" y="2201863"/>
            <a:ext cx="1760540" cy="1760537"/>
          </a:xfrm>
          <a:prstGeom prst="rect">
            <a:avLst/>
          </a:prstGeom>
        </p:spPr>
        <p:txBody>
          <a:bodyPr lIns="91439" tIns="45719" rIns="91439" bIns="45719">
            <a:noAutofit/>
          </a:bodyPr>
          <a:lstStyle/>
          <a:p>
            <a:endParaRPr/>
          </a:p>
        </p:txBody>
      </p:sp>
      <p:sp>
        <p:nvSpPr>
          <p:cNvPr id="1686" name="Picture Placeholder 24"/>
          <p:cNvSpPr>
            <a:spLocks noGrp="1"/>
          </p:cNvSpPr>
          <p:nvPr>
            <p:ph type="pic" sz="quarter" idx="33"/>
          </p:nvPr>
        </p:nvSpPr>
        <p:spPr>
          <a:xfrm>
            <a:off x="1003300" y="4395589"/>
            <a:ext cx="1760540" cy="1760537"/>
          </a:xfrm>
          <a:prstGeom prst="rect">
            <a:avLst/>
          </a:prstGeom>
        </p:spPr>
        <p:txBody>
          <a:bodyPr lIns="91439" tIns="45719" rIns="91439" bIns="45719">
            <a:noAutofit/>
          </a:bodyPr>
          <a:lstStyle/>
          <a:p>
            <a:endParaRPr/>
          </a:p>
        </p:txBody>
      </p:sp>
      <p:sp>
        <p:nvSpPr>
          <p:cNvPr id="1687" name="Picture Placeholder 24"/>
          <p:cNvSpPr>
            <a:spLocks noGrp="1"/>
          </p:cNvSpPr>
          <p:nvPr>
            <p:ph type="pic" sz="quarter" idx="34"/>
          </p:nvPr>
        </p:nvSpPr>
        <p:spPr>
          <a:xfrm>
            <a:off x="6554444" y="2201863"/>
            <a:ext cx="1760540" cy="1760537"/>
          </a:xfrm>
          <a:prstGeom prst="rect">
            <a:avLst/>
          </a:prstGeom>
        </p:spPr>
        <p:txBody>
          <a:bodyPr lIns="91439" tIns="45719" rIns="91439" bIns="45719">
            <a:noAutofit/>
          </a:bodyPr>
          <a:lstStyle/>
          <a:p>
            <a:endParaRPr/>
          </a:p>
        </p:txBody>
      </p:sp>
      <p:sp>
        <p:nvSpPr>
          <p:cNvPr id="1688" name="Picture Placeholder 24"/>
          <p:cNvSpPr>
            <a:spLocks noGrp="1"/>
          </p:cNvSpPr>
          <p:nvPr>
            <p:ph type="pic" sz="quarter" idx="35"/>
          </p:nvPr>
        </p:nvSpPr>
        <p:spPr>
          <a:xfrm>
            <a:off x="6554444" y="4395589"/>
            <a:ext cx="1760540" cy="1760537"/>
          </a:xfrm>
          <a:prstGeom prst="rect">
            <a:avLst/>
          </a:prstGeom>
        </p:spPr>
        <p:txBody>
          <a:bodyPr lIns="91439" tIns="45719" rIns="91439" bIns="45719">
            <a:noAutofit/>
          </a:bodyPr>
          <a:lstStyle/>
          <a:p>
            <a:endParaRPr/>
          </a:p>
        </p:txBody>
      </p:sp>
      <p:sp>
        <p:nvSpPr>
          <p:cNvPr id="1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Headshot with Bio">
    <p:spTree>
      <p:nvGrpSpPr>
        <p:cNvPr id="1" name=""/>
        <p:cNvGrpSpPr/>
        <p:nvPr/>
      </p:nvGrpSpPr>
      <p:grpSpPr>
        <a:xfrm>
          <a:off x="0" y="0"/>
          <a:ext cx="0" cy="0"/>
          <a:chOff x="0" y="0"/>
          <a:chExt cx="0" cy="0"/>
        </a:xfrm>
      </p:grpSpPr>
      <p:sp>
        <p:nvSpPr>
          <p:cNvPr id="169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69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69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699" name="Picture Placeholder 2"/>
          <p:cNvSpPr>
            <a:spLocks noGrp="1"/>
          </p:cNvSpPr>
          <p:nvPr>
            <p:ph type="pic" sz="half" idx="21"/>
          </p:nvPr>
        </p:nvSpPr>
        <p:spPr>
          <a:xfrm>
            <a:off x="426652" y="0"/>
            <a:ext cx="4241805" cy="6858000"/>
          </a:xfrm>
          <a:prstGeom prst="rect">
            <a:avLst/>
          </a:prstGeom>
        </p:spPr>
        <p:txBody>
          <a:bodyPr lIns="91439" tIns="45719" rIns="91439" bIns="45719">
            <a:noAutofit/>
          </a:bodyPr>
          <a:lstStyle/>
          <a:p>
            <a:endParaRPr/>
          </a:p>
        </p:txBody>
      </p:sp>
      <p:sp>
        <p:nvSpPr>
          <p:cNvPr id="1700" name="BIO (NAME)"/>
          <p:cNvSpPr txBox="1">
            <a:spLocks noGrp="1"/>
          </p:cNvSpPr>
          <p:nvPr>
            <p:ph type="title" hasCustomPrompt="1"/>
          </p:nvPr>
        </p:nvSpPr>
        <p:spPr>
          <a:xfrm>
            <a:off x="5236736" y="701458"/>
            <a:ext cx="6362366" cy="590933"/>
          </a:xfrm>
          <a:prstGeom prst="rect">
            <a:avLst/>
          </a:prstGeom>
        </p:spPr>
        <p:txBody>
          <a:bodyPr/>
          <a:lstStyle/>
          <a:p>
            <a:r>
              <a:t>BIO (NAME)</a:t>
            </a:r>
          </a:p>
        </p:txBody>
      </p:sp>
      <p:sp>
        <p:nvSpPr>
          <p:cNvPr id="1701" name="Body Level One…"/>
          <p:cNvSpPr txBox="1">
            <a:spLocks noGrp="1"/>
          </p:cNvSpPr>
          <p:nvPr>
            <p:ph type="body" sz="half" idx="1" hasCustomPrompt="1"/>
          </p:nvPr>
        </p:nvSpPr>
        <p:spPr>
          <a:xfrm>
            <a:off x="5237162" y="2598738"/>
            <a:ext cx="6362702" cy="3557588"/>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More info</a:t>
            </a:r>
          </a:p>
          <a:p>
            <a:pPr lvl="1"/>
            <a:endParaRPr/>
          </a:p>
          <a:p>
            <a:pPr lvl="2"/>
            <a:endParaRPr/>
          </a:p>
          <a:p>
            <a:pPr lvl="3"/>
            <a:endParaRPr/>
          </a:p>
          <a:p>
            <a:pPr lvl="4"/>
            <a:endParaRPr/>
          </a:p>
        </p:txBody>
      </p:sp>
      <p:sp>
        <p:nvSpPr>
          <p:cNvPr id="1702" name="Text Placeholder 10"/>
          <p:cNvSpPr>
            <a:spLocks noGrp="1"/>
          </p:cNvSpPr>
          <p:nvPr>
            <p:ph type="body" sz="quarter" idx="22" hasCustomPrompt="1"/>
          </p:nvPr>
        </p:nvSpPr>
        <p:spPr>
          <a:xfrm>
            <a:off x="5237162" y="1319212"/>
            <a:ext cx="6362702" cy="369334"/>
          </a:xfrm>
          <a:prstGeom prst="rect">
            <a:avLst/>
          </a:prstGeom>
        </p:spPr>
        <p:txBody>
          <a:bodyPr/>
          <a:lstStyle>
            <a:lvl1pPr marL="0" indent="0">
              <a:buClrTx/>
              <a:buSzTx/>
              <a:buFontTx/>
              <a:buNone/>
              <a:defRPr b="1"/>
            </a:lvl1pPr>
          </a:lstStyle>
          <a:p>
            <a:r>
              <a:t>Title, Department</a:t>
            </a:r>
          </a:p>
        </p:txBody>
      </p:sp>
      <p:sp>
        <p:nvSpPr>
          <p:cNvPr id="1703" name="Text Placeholder 10"/>
          <p:cNvSpPr>
            <a:spLocks noGrp="1"/>
          </p:cNvSpPr>
          <p:nvPr>
            <p:ph type="body" sz="quarter" idx="23" hasCustomPrompt="1"/>
          </p:nvPr>
        </p:nvSpPr>
        <p:spPr>
          <a:xfrm>
            <a:off x="5237162" y="1774307"/>
            <a:ext cx="6362702" cy="369334"/>
          </a:xfrm>
          <a:prstGeom prst="rect">
            <a:avLst/>
          </a:prstGeom>
        </p:spPr>
        <p:txBody>
          <a:bodyPr/>
          <a:lstStyle>
            <a:lvl1pPr marL="0" indent="0">
              <a:buClrTx/>
              <a:buSzTx/>
              <a:buFontTx/>
              <a:buNone/>
              <a:defRPr sz="1600">
                <a:solidFill>
                  <a:srgbClr val="808080"/>
                </a:solidFill>
              </a:defRPr>
            </a:lvl1pPr>
          </a:lstStyle>
          <a:p>
            <a:r>
              <a:t>Details: Info | Details: Info | Details: Info…</a:t>
            </a:r>
          </a:p>
        </p:txBody>
      </p:sp>
      <p:sp>
        <p:nvSpPr>
          <p:cNvPr id="1704" name="Straight Connector 13"/>
          <p:cNvSpPr/>
          <p:nvPr/>
        </p:nvSpPr>
        <p:spPr>
          <a:xfrm>
            <a:off x="5236736" y="1731427"/>
            <a:ext cx="6362366" cy="1"/>
          </a:xfrm>
          <a:prstGeom prst="line">
            <a:avLst/>
          </a:prstGeom>
          <a:ln w="6350">
            <a:solidFill>
              <a:srgbClr val="484848"/>
            </a:solidFill>
            <a:miter/>
          </a:ln>
        </p:spPr>
        <p:txBody>
          <a:bodyPr lIns="45718" tIns="45718" rIns="45718" bIns="45718"/>
          <a:lstStyle/>
          <a:p>
            <a:endParaRPr/>
          </a:p>
        </p:txBody>
      </p:sp>
      <p:sp>
        <p:nvSpPr>
          <p:cNvPr id="170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713" name="CLICK TO EDIT MASTER TITLE STYLE"/>
          <p:cNvSpPr txBox="1">
            <a:spLocks noGrp="1"/>
          </p:cNvSpPr>
          <p:nvPr>
            <p:ph type="title" hasCustomPrompt="1"/>
          </p:nvPr>
        </p:nvSpPr>
        <p:spPr>
          <a:xfrm>
            <a:off x="1003468" y="681037"/>
            <a:ext cx="10595634" cy="5495927"/>
          </a:xfrm>
          <a:prstGeom prst="rect">
            <a:avLst/>
          </a:prstGeom>
        </p:spPr>
        <p:txBody>
          <a:bodyPr anchor="ctr"/>
          <a:lstStyle>
            <a:lvl1pPr algn="ctr">
              <a:defRPr sz="4800"/>
            </a:lvl1pPr>
          </a:lstStyle>
          <a:p>
            <a:r>
              <a:t>CLICK TO EDIT MASTER TITLE STYLE</a:t>
            </a:r>
          </a:p>
        </p:txBody>
      </p:sp>
      <p:sp>
        <p:nvSpPr>
          <p:cNvPr id="1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1721"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22"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23"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724" name="Rectangle 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25" name="Rectangle 3"/>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26" name="CLICK TO EDIT MASTER TITLE STYLE"/>
          <p:cNvSpPr txBox="1">
            <a:spLocks noGrp="1"/>
          </p:cNvSpPr>
          <p:nvPr>
            <p:ph type="title" hasCustomPrompt="1"/>
          </p:nvPr>
        </p:nvSpPr>
        <p:spPr>
          <a:xfrm>
            <a:off x="1003468" y="681037"/>
            <a:ext cx="10595634" cy="5495927"/>
          </a:xfrm>
          <a:prstGeom prst="rect">
            <a:avLst/>
          </a:prstGeom>
        </p:spPr>
        <p:txBody>
          <a:bodyPr anchor="ctr"/>
          <a:lstStyle>
            <a:lvl1pPr algn="ctr">
              <a:defRPr sz="4800">
                <a:solidFill>
                  <a:srgbClr val="FFFFFF"/>
                </a:solidFill>
              </a:defRPr>
            </a:lvl1pPr>
          </a:lstStyle>
          <a:p>
            <a:r>
              <a:t>CLICK TO EDIT MASTER TITLE STYLE</a:t>
            </a:r>
          </a:p>
        </p:txBody>
      </p:sp>
      <p:sp>
        <p:nvSpPr>
          <p:cNvPr id="172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7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35"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7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Connect with Us">
    <p:spTree>
      <p:nvGrpSpPr>
        <p:cNvPr id="1" name=""/>
        <p:cNvGrpSpPr/>
        <p:nvPr/>
      </p:nvGrpSpPr>
      <p:grpSpPr>
        <a:xfrm>
          <a:off x="0" y="0"/>
          <a:ext cx="0" cy="0"/>
          <a:chOff x="0" y="0"/>
          <a:chExt cx="0" cy="0"/>
        </a:xfrm>
      </p:grpSpPr>
      <p:sp>
        <p:nvSpPr>
          <p:cNvPr id="175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5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75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pic>
        <p:nvPicPr>
          <p:cNvPr id="1753" name="Picture 2" descr="Picture 2">
            <a:hlinkClick r:id="rId2"/>
          </p:cNvPr>
          <p:cNvPicPr>
            <a:picLocks noChangeAspect="1"/>
          </p:cNvPicPr>
          <p:nvPr/>
        </p:nvPicPr>
        <p:blipFill>
          <a:blip r:embed="rId3"/>
          <a:stretch>
            <a:fillRect/>
          </a:stretch>
        </p:blipFill>
        <p:spPr>
          <a:xfrm>
            <a:off x="5020259" y="3742358"/>
            <a:ext cx="2551616" cy="2245636"/>
          </a:xfrm>
          <a:prstGeom prst="rect">
            <a:avLst/>
          </a:prstGeom>
          <a:ln w="12700">
            <a:miter lim="400000"/>
          </a:ln>
        </p:spPr>
      </p:pic>
      <p:sp>
        <p:nvSpPr>
          <p:cNvPr id="1754" name="Title 1"/>
          <p:cNvSpPr txBox="1"/>
          <p:nvPr/>
        </p:nvSpPr>
        <p:spPr>
          <a:xfrm>
            <a:off x="1049187" y="701459"/>
            <a:ext cx="10504184" cy="6098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lnSpc>
                <a:spcPct val="90000"/>
              </a:lnSpc>
              <a:defRPr sz="3600" b="1" cap="all">
                <a:solidFill>
                  <a:schemeClr val="accent1"/>
                </a:solidFill>
                <a:latin typeface="Arial"/>
                <a:ea typeface="Arial"/>
                <a:cs typeface="Arial"/>
                <a:sym typeface="Arial"/>
              </a:defRPr>
            </a:lvl1pPr>
          </a:lstStyle>
          <a:p>
            <a:r>
              <a:t>Connect with us</a:t>
            </a:r>
          </a:p>
        </p:txBody>
      </p:sp>
      <p:sp>
        <p:nvSpPr>
          <p:cNvPr id="1755" name="Straight Connector 9"/>
          <p:cNvSpPr/>
          <p:nvPr/>
        </p:nvSpPr>
        <p:spPr>
          <a:xfrm>
            <a:off x="5844078" y="1659044"/>
            <a:ext cx="914402" cy="2"/>
          </a:xfrm>
          <a:prstGeom prst="line">
            <a:avLst/>
          </a:prstGeom>
          <a:ln w="88900">
            <a:solidFill>
              <a:schemeClr val="accent1"/>
            </a:solidFill>
            <a:miter/>
          </a:ln>
        </p:spPr>
        <p:txBody>
          <a:bodyPr lIns="45718" tIns="45718" rIns="45718" bIns="45718"/>
          <a:lstStyle/>
          <a:p>
            <a:endParaRPr/>
          </a:p>
        </p:txBody>
      </p:sp>
      <p:sp>
        <p:nvSpPr>
          <p:cNvPr id="1756" name="Oval 16">
            <a:hlinkClick r:id="rId4"/>
          </p:cNvPr>
          <p:cNvSpPr/>
          <p:nvPr/>
        </p:nvSpPr>
        <p:spPr>
          <a:xfrm>
            <a:off x="4762877"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757" name="Graphic 24" descr="Graphic 24">
            <a:hlinkClick r:id="rId4"/>
          </p:cNvPr>
          <p:cNvPicPr>
            <a:picLocks noChangeAspect="1"/>
          </p:cNvPicPr>
          <p:nvPr/>
        </p:nvPicPr>
        <p:blipFill>
          <a:blip r:embed="rId5"/>
          <a:stretch>
            <a:fillRect/>
          </a:stretch>
        </p:blipFill>
        <p:spPr>
          <a:xfrm>
            <a:off x="4932307" y="2240739"/>
            <a:ext cx="175906" cy="281450"/>
          </a:xfrm>
          <a:prstGeom prst="rect">
            <a:avLst/>
          </a:prstGeom>
          <a:ln w="12700">
            <a:miter lim="400000"/>
          </a:ln>
        </p:spPr>
      </p:pic>
      <p:sp>
        <p:nvSpPr>
          <p:cNvPr id="1758" name="Oval 25">
            <a:hlinkClick r:id="rId6"/>
          </p:cNvPr>
          <p:cNvSpPr/>
          <p:nvPr/>
        </p:nvSpPr>
        <p:spPr>
          <a:xfrm>
            <a:off x="5613415"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759" name="Graphic 22" descr="Graphic 22">
            <a:hlinkClick r:id="rId6"/>
          </p:cNvPr>
          <p:cNvPicPr>
            <a:picLocks noChangeAspect="1"/>
          </p:cNvPicPr>
          <p:nvPr/>
        </p:nvPicPr>
        <p:blipFill>
          <a:blip r:embed="rId7"/>
          <a:stretch>
            <a:fillRect/>
          </a:stretch>
        </p:blipFill>
        <p:spPr>
          <a:xfrm>
            <a:off x="5744440" y="2237056"/>
            <a:ext cx="252714" cy="288817"/>
          </a:xfrm>
          <a:prstGeom prst="rect">
            <a:avLst/>
          </a:prstGeom>
          <a:ln w="12700">
            <a:miter lim="400000"/>
          </a:ln>
        </p:spPr>
      </p:pic>
      <p:sp>
        <p:nvSpPr>
          <p:cNvPr id="1760" name="Oval 26">
            <a:hlinkClick r:id="rId8"/>
          </p:cNvPr>
          <p:cNvSpPr/>
          <p:nvPr/>
        </p:nvSpPr>
        <p:spPr>
          <a:xfrm>
            <a:off x="6463953"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761" name="Graphic 20" descr="Graphic 20">
            <a:hlinkClick r:id="rId8"/>
          </p:cNvPr>
          <p:cNvPicPr>
            <a:picLocks noChangeAspect="1"/>
          </p:cNvPicPr>
          <p:nvPr/>
        </p:nvPicPr>
        <p:blipFill>
          <a:blip r:embed="rId9"/>
          <a:stretch>
            <a:fillRect/>
          </a:stretch>
        </p:blipFill>
        <p:spPr>
          <a:xfrm>
            <a:off x="6558877" y="2237056"/>
            <a:ext cx="324918" cy="288817"/>
          </a:xfrm>
          <a:prstGeom prst="rect">
            <a:avLst/>
          </a:prstGeom>
          <a:ln w="12700">
            <a:miter lim="400000"/>
          </a:ln>
        </p:spPr>
      </p:pic>
      <p:sp>
        <p:nvSpPr>
          <p:cNvPr id="1762" name="Oval 27">
            <a:hlinkClick r:id="rId10"/>
          </p:cNvPr>
          <p:cNvSpPr/>
          <p:nvPr/>
        </p:nvSpPr>
        <p:spPr>
          <a:xfrm>
            <a:off x="7314489"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763" name="Graphic 18" descr="Graphic 18">
            <a:hlinkClick r:id="rId10"/>
          </p:cNvPr>
          <p:cNvPicPr>
            <a:picLocks noChangeAspect="1"/>
          </p:cNvPicPr>
          <p:nvPr/>
        </p:nvPicPr>
        <p:blipFill>
          <a:blip r:embed="rId11"/>
          <a:stretch>
            <a:fillRect/>
          </a:stretch>
        </p:blipFill>
        <p:spPr>
          <a:xfrm>
            <a:off x="7452413" y="2237056"/>
            <a:ext cx="238923" cy="273055"/>
          </a:xfrm>
          <a:prstGeom prst="rect">
            <a:avLst/>
          </a:prstGeom>
          <a:ln w="12700">
            <a:miter lim="400000"/>
          </a:ln>
        </p:spPr>
      </p:pic>
      <p:sp>
        <p:nvSpPr>
          <p:cNvPr id="1764"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7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_Subtitle_Content">
    <p:spTree>
      <p:nvGrpSpPr>
        <p:cNvPr id="1" name=""/>
        <p:cNvGrpSpPr/>
        <p:nvPr/>
      </p:nvGrpSpPr>
      <p:grpSpPr>
        <a:xfrm>
          <a:off x="0" y="0"/>
          <a:ext cx="0" cy="0"/>
          <a:chOff x="0" y="0"/>
          <a:chExt cx="0" cy="0"/>
        </a:xfrm>
      </p:grpSpPr>
      <p:sp>
        <p:nvSpPr>
          <p:cNvPr id="1796" name="CLICK TO EDIT MASTER TITLE STYLE"/>
          <p:cNvSpPr txBox="1">
            <a:spLocks noGrp="1"/>
          </p:cNvSpPr>
          <p:nvPr>
            <p:ph type="title" hasCustomPrompt="1"/>
          </p:nvPr>
        </p:nvSpPr>
        <p:spPr>
          <a:xfrm>
            <a:off x="838200" y="946829"/>
            <a:ext cx="10515600" cy="975581"/>
          </a:xfrm>
          <a:prstGeom prst="rect">
            <a:avLst/>
          </a:prstGeom>
        </p:spPr>
        <p:txBody>
          <a:bodyPr/>
          <a:lstStyle/>
          <a:p>
            <a:r>
              <a:t>CLICK TO EDIT MASTER TITLE STYLE</a:t>
            </a:r>
          </a:p>
        </p:txBody>
      </p:sp>
      <p:sp>
        <p:nvSpPr>
          <p:cNvPr id="1797" name="Body Level One…"/>
          <p:cNvSpPr txBox="1">
            <a:spLocks noGrp="1"/>
          </p:cNvSpPr>
          <p:nvPr>
            <p:ph type="body" sz="quarter" idx="1"/>
          </p:nvPr>
        </p:nvSpPr>
        <p:spPr>
          <a:xfrm>
            <a:off x="838200" y="591290"/>
            <a:ext cx="10515600" cy="355541"/>
          </a:xfrm>
          <a:prstGeom prst="rect">
            <a:avLst/>
          </a:prstGeom>
        </p:spPr>
        <p:txBody>
          <a:bodyPr anchor="ctr"/>
          <a:lstStyle>
            <a:lvl1pPr marL="0" indent="11110">
              <a:buClrTx/>
              <a:buSzTx/>
              <a:buFontTx/>
              <a:buNone/>
              <a:defRPr cap="all">
                <a:solidFill>
                  <a:schemeClr val="accent2"/>
                </a:solidFill>
              </a:defRPr>
            </a:lvl1pPr>
            <a:lvl2pPr marL="722310">
              <a:buClrTx/>
              <a:buFontTx/>
              <a:defRPr cap="all">
                <a:solidFill>
                  <a:schemeClr val="accent2"/>
                </a:solidFill>
              </a:defRPr>
            </a:lvl2pPr>
            <a:lvl3pPr marL="1211261">
              <a:buClrTx/>
              <a:buFontTx/>
              <a:defRPr cap="all">
                <a:solidFill>
                  <a:schemeClr val="accent2"/>
                </a:solidFill>
              </a:defRPr>
            </a:lvl3pPr>
            <a:lvl4pPr marL="1709282" indent="-326571">
              <a:buClrTx/>
              <a:buFontTx/>
              <a:defRPr cap="all">
                <a:solidFill>
                  <a:schemeClr val="accent2"/>
                </a:solidFill>
              </a:defRPr>
            </a:lvl4pPr>
            <a:lvl5pPr marL="2166481">
              <a:buClrTx/>
              <a:buFontTx/>
              <a:defRPr cap="all">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7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43" name="Rectangle 10"/>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4" name="Rectangle 11"/>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 name="CLICK TO EDIT MASTER TITLE STYLE"/>
          <p:cNvSpPr txBox="1">
            <a:spLocks noGrp="1"/>
          </p:cNvSpPr>
          <p:nvPr>
            <p:ph type="title" hasCustomPrompt="1"/>
          </p:nvPr>
        </p:nvSpPr>
        <p:spPr>
          <a:xfrm>
            <a:off x="1003468" y="701458"/>
            <a:ext cx="10595624" cy="3060956"/>
          </a:xfrm>
          <a:prstGeom prst="rect">
            <a:avLst/>
          </a:prstGeom>
        </p:spPr>
        <p:txBody>
          <a:bodyPr anchor="b"/>
          <a:lstStyle>
            <a:lvl1pPr algn="ctr">
              <a:defRPr sz="4800">
                <a:solidFill>
                  <a:srgbClr val="FFFFFF"/>
                </a:solidFill>
              </a:defRPr>
            </a:lvl1pPr>
          </a:lstStyle>
          <a:p>
            <a:r>
              <a:t>CLICK TO EDIT MASTER TITLE STYLE</a:t>
            </a:r>
          </a:p>
        </p:txBody>
      </p:sp>
      <p:sp>
        <p:nvSpPr>
          <p:cNvPr id="146" name="Body Level One…"/>
          <p:cNvSpPr txBox="1">
            <a:spLocks noGrp="1"/>
          </p:cNvSpPr>
          <p:nvPr>
            <p:ph type="body" sz="half" idx="1"/>
          </p:nvPr>
        </p:nvSpPr>
        <p:spPr>
          <a:xfrm>
            <a:off x="1003468" y="4479449"/>
            <a:ext cx="10595624" cy="1708409"/>
          </a:xfrm>
          <a:prstGeom prst="rect">
            <a:avLst/>
          </a:prstGeom>
        </p:spPr>
        <p:txBody>
          <a:bodyPr/>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7" name="Straight Connector 8"/>
          <p:cNvSpPr/>
          <p:nvPr/>
        </p:nvSpPr>
        <p:spPr>
          <a:xfrm>
            <a:off x="5844078" y="4120932"/>
            <a:ext cx="914402" cy="2"/>
          </a:xfrm>
          <a:prstGeom prst="line">
            <a:avLst/>
          </a:prstGeom>
          <a:ln w="88900">
            <a:solidFill>
              <a:srgbClr val="FFFFFF"/>
            </a:solidFill>
            <a:miter/>
          </a:ln>
        </p:spPr>
        <p:txBody>
          <a:bodyPr lIns="45718" tIns="45718" rIns="45718" bIns="45718"/>
          <a:lstStyle/>
          <a:p>
            <a:endParaRP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descr="A blue and pink background&#10;&#10;Description automatically generated">
            <a:extLst>
              <a:ext uri="{FF2B5EF4-FFF2-40B4-BE49-F238E27FC236}">
                <a16:creationId xmlns:a16="http://schemas.microsoft.com/office/drawing/2014/main" id="{610DCA81-15CB-606E-B39B-FBF0B6A456D7}"/>
              </a:ext>
            </a:extLst>
          </p:cNvPr>
          <p:cNvPicPr>
            <a:picLocks noChangeAspect="1"/>
          </p:cNvPicPr>
          <p:nvPr userDrawn="1"/>
        </p:nvPicPr>
        <p:blipFill rotWithShape="1">
          <a:blip r:embed="rId2"/>
          <a:srcRect t="-1" r="3294" b="2"/>
          <a:stretch/>
        </p:blipFill>
        <p:spPr>
          <a:xfrm>
            <a:off x="413363" y="0"/>
            <a:ext cx="11790360" cy="6858000"/>
          </a:xfrm>
          <a:prstGeom prst="rect">
            <a:avLst/>
          </a:prstGeom>
        </p:spPr>
      </p:pic>
      <p:sp>
        <p:nvSpPr>
          <p:cNvPr id="6" name="Slide Number Placeholder 5">
            <a:extLst>
              <a:ext uri="{FF2B5EF4-FFF2-40B4-BE49-F238E27FC236}">
                <a16:creationId xmlns:a16="http://schemas.microsoft.com/office/drawing/2014/main" id="{1DE0394A-EAA9-987C-7D00-B3321776B3B6}"/>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229A08AB-C1FE-C157-8868-728A8D3891A2}"/>
              </a:ext>
            </a:extLst>
          </p:cNvPr>
          <p:cNvSpPr>
            <a:spLocks noGrp="1"/>
          </p:cNvSpPr>
          <p:nvPr>
            <p:ph type="title" hasCustomPrompt="1"/>
          </p:nvPr>
        </p:nvSpPr>
        <p:spPr>
          <a:xfrm>
            <a:off x="1003468" y="701458"/>
            <a:ext cx="10595623" cy="3060956"/>
          </a:xfrm>
          <a:prstGeom prst="rect">
            <a:avLst/>
          </a:prstGeom>
        </p:spPr>
        <p:txBody>
          <a:bodyPr anchor="b">
            <a:noAutofit/>
          </a:bodyPr>
          <a:lstStyle>
            <a:lvl1pPr algn="ct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A6795DD-6A66-4F6A-340E-9F635C86A8DD}"/>
              </a:ext>
            </a:extLst>
          </p:cNvPr>
          <p:cNvSpPr>
            <a:spLocks noGrp="1"/>
          </p:cNvSpPr>
          <p:nvPr>
            <p:ph type="body" idx="1"/>
          </p:nvPr>
        </p:nvSpPr>
        <p:spPr>
          <a:xfrm>
            <a:off x="1003468" y="4479451"/>
            <a:ext cx="10595623" cy="1708407"/>
          </a:xfrm>
          <a:prstGeom prst="rect">
            <a:avLst/>
          </a:prstGeom>
        </p:spPr>
        <p:txBody>
          <a:bodyPr>
            <a:no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479C6C55-B59D-214C-79FD-E3C2489C0524}"/>
              </a:ext>
            </a:extLst>
          </p:cNvPr>
          <p:cNvCxnSpPr>
            <a:cxnSpLocks/>
          </p:cNvCxnSpPr>
          <p:nvPr userDrawn="1"/>
        </p:nvCxnSpPr>
        <p:spPr>
          <a:xfrm>
            <a:off x="4501662" y="4120933"/>
            <a:ext cx="338223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263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7FC7EE-5E85-C0D7-FF13-86244932AEEA}"/>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1311057"/>
            <a:ext cx="3276432" cy="1814331"/>
          </a:xfrm>
          <a:prstGeom prst="rect">
            <a:avLst/>
          </a:prstGeom>
        </p:spPr>
        <p:txBody>
          <a:bodyPr anchor="b">
            <a:no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Text Placeholder 10">
            <a:extLst>
              <a:ext uri="{FF2B5EF4-FFF2-40B4-BE49-F238E27FC236}">
                <a16:creationId xmlns:a16="http://schemas.microsoft.com/office/drawing/2014/main" id="{5AC04A80-800E-AE29-637B-EB7096987FE4}"/>
              </a:ext>
            </a:extLst>
          </p:cNvPr>
          <p:cNvSpPr>
            <a:spLocks noGrp="1"/>
          </p:cNvSpPr>
          <p:nvPr>
            <p:ph type="body" sz="quarter" idx="13"/>
          </p:nvPr>
        </p:nvSpPr>
        <p:spPr>
          <a:xfrm>
            <a:off x="5194300" y="701675"/>
            <a:ext cx="3048658" cy="54861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F2CFB03C-773F-3B7F-1CC4-34FDC0DBC914}"/>
              </a:ext>
            </a:extLst>
          </p:cNvPr>
          <p:cNvSpPr>
            <a:spLocks noGrp="1"/>
          </p:cNvSpPr>
          <p:nvPr>
            <p:ph type="body" sz="quarter" idx="14"/>
          </p:nvPr>
        </p:nvSpPr>
        <p:spPr>
          <a:xfrm>
            <a:off x="8550443" y="701675"/>
            <a:ext cx="3048658" cy="54861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870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blue and pink background&#10;&#10;Description automatically generated">
            <a:extLst>
              <a:ext uri="{FF2B5EF4-FFF2-40B4-BE49-F238E27FC236}">
                <a16:creationId xmlns:a16="http://schemas.microsoft.com/office/drawing/2014/main" id="{BEE6B620-CBBF-C900-A063-63DBF7F6611F}"/>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10595632"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1262700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10595632" cy="16114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10595631"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5" name="Text Placeholder 4">
            <a:extLst>
              <a:ext uri="{FF2B5EF4-FFF2-40B4-BE49-F238E27FC236}">
                <a16:creationId xmlns:a16="http://schemas.microsoft.com/office/drawing/2014/main" id="{847A7316-8F6E-480D-6875-F1B4445623CC}"/>
              </a:ext>
            </a:extLst>
          </p:cNvPr>
          <p:cNvSpPr>
            <a:spLocks noGrp="1"/>
          </p:cNvSpPr>
          <p:nvPr>
            <p:ph type="body" sz="quarter" idx="13" hasCustomPrompt="1"/>
          </p:nvPr>
        </p:nvSpPr>
        <p:spPr>
          <a:xfrm>
            <a:off x="1003465" y="701458"/>
            <a:ext cx="10595631" cy="286232"/>
          </a:xfrm>
        </p:spPr>
        <p:txBody>
          <a:bodyPr>
            <a:spAutoFit/>
          </a:bodyPr>
          <a:lstStyle>
            <a:lvl1pPr marL="0" indent="0">
              <a:buNone/>
              <a:defRPr sz="1400" b="1"/>
            </a:lvl1pPr>
          </a:lstStyle>
          <a:p>
            <a:pPr lvl="0"/>
            <a:r>
              <a:rPr lang="en-US"/>
              <a:t>SUBTITLE</a:t>
            </a:r>
          </a:p>
        </p:txBody>
      </p:sp>
    </p:spTree>
    <p:extLst>
      <p:ext uri="{BB962C8B-B14F-4D97-AF65-F5344CB8AC3E}">
        <p14:creationId xmlns:p14="http://schemas.microsoft.com/office/powerpoint/2010/main" val="25053501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ubtitle and Content">
    <p:spTree>
      <p:nvGrpSpPr>
        <p:cNvPr id="1" name=""/>
        <p:cNvGrpSpPr/>
        <p:nvPr/>
      </p:nvGrpSpPr>
      <p:grpSpPr>
        <a:xfrm>
          <a:off x="0" y="0"/>
          <a:ext cx="0" cy="0"/>
          <a:chOff x="0" y="0"/>
          <a:chExt cx="0" cy="0"/>
        </a:xfrm>
      </p:grpSpPr>
      <p:pic>
        <p:nvPicPr>
          <p:cNvPr id="9" name="Picture 8" descr="A blue and pink background&#10;&#10;Description automatically generated">
            <a:extLst>
              <a:ext uri="{FF2B5EF4-FFF2-40B4-BE49-F238E27FC236}">
                <a16:creationId xmlns:a16="http://schemas.microsoft.com/office/drawing/2014/main" id="{73B2678C-34EE-A4EA-879F-673B00CBE59D}"/>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987690"/>
            <a:ext cx="10595632" cy="16114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10595632"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ext Placeholder 4">
            <a:extLst>
              <a:ext uri="{FF2B5EF4-FFF2-40B4-BE49-F238E27FC236}">
                <a16:creationId xmlns:a16="http://schemas.microsoft.com/office/drawing/2014/main" id="{B7B2EDCF-A447-5AE3-2A19-F39EDA739F3A}"/>
              </a:ext>
            </a:extLst>
          </p:cNvPr>
          <p:cNvSpPr>
            <a:spLocks noGrp="1"/>
          </p:cNvSpPr>
          <p:nvPr>
            <p:ph type="body" sz="quarter" idx="13" hasCustomPrompt="1"/>
          </p:nvPr>
        </p:nvSpPr>
        <p:spPr>
          <a:xfrm>
            <a:off x="1003465" y="701458"/>
            <a:ext cx="10595631" cy="286232"/>
          </a:xfrm>
        </p:spPr>
        <p:txBody>
          <a:bodyPr>
            <a:spAutoFit/>
          </a:bodyPr>
          <a:lstStyle>
            <a:lvl1pPr marL="0" indent="0">
              <a:buNone/>
              <a:defRPr sz="1400" b="1">
                <a:solidFill>
                  <a:schemeClr val="bg1"/>
                </a:solidFill>
              </a:defRPr>
            </a:lvl1pPr>
          </a:lstStyle>
          <a:p>
            <a:pPr lvl="0"/>
            <a:r>
              <a:rPr lang="en-US"/>
              <a:t>SUBTITLE</a:t>
            </a:r>
          </a:p>
        </p:txBody>
      </p:sp>
    </p:spTree>
    <p:extLst>
      <p:ext uri="{BB962C8B-B14F-4D97-AF65-F5344CB8AC3E}">
        <p14:creationId xmlns:p14="http://schemas.microsoft.com/office/powerpoint/2010/main" val="40797479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69714-3846-839E-57A9-DA7B23E82175}"/>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2D81DAA0-E6E9-2347-68BB-09B0E9443F6C}"/>
              </a:ext>
            </a:extLst>
          </p:cNvPr>
          <p:cNvCxnSpPr>
            <a:cxnSpLocks/>
          </p:cNvCxnSpPr>
          <p:nvPr userDrawn="1"/>
        </p:nvCxnSpPr>
        <p:spPr>
          <a:xfrm>
            <a:off x="1003469" y="2831395"/>
            <a:ext cx="150526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625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D6441-5C0E-845C-83EC-E9CCA45EA3AF}"/>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6" name="Rectangle 5">
            <a:extLst>
              <a:ext uri="{FF2B5EF4-FFF2-40B4-BE49-F238E27FC236}">
                <a16:creationId xmlns:a16="http://schemas.microsoft.com/office/drawing/2014/main" id="{C6BCA13B-F298-8F07-02D2-4FDFBC777CBA}"/>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01458"/>
            <a:ext cx="6400802" cy="2808505"/>
          </a:xfrm>
          <a:prstGeom prst="rect">
            <a:avLst/>
          </a:prstGeom>
        </p:spPr>
        <p:txBody>
          <a:bodyPr anchor="b">
            <a:normAutofit/>
          </a:bodyP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5FEE5E17-EA97-1033-CF07-18B381D05D3D}"/>
              </a:ext>
            </a:extLst>
          </p:cNvPr>
          <p:cNvSpPr>
            <a:spLocks noGrp="1"/>
          </p:cNvSpPr>
          <p:nvPr>
            <p:ph type="subTitle" idx="1"/>
          </p:nvPr>
        </p:nvSpPr>
        <p:spPr>
          <a:xfrm>
            <a:off x="5198299" y="4227000"/>
            <a:ext cx="6400801" cy="1030800"/>
          </a:xfrm>
          <a:prstGeom prst="rect">
            <a:avLst/>
          </a:prstGeom>
        </p:spPr>
        <p:txBody>
          <a:bodyPr>
            <a:normAutofit/>
          </a:bodyPr>
          <a:lstStyle>
            <a:lvl1pPr marL="0" indent="0" algn="l">
              <a:buNone/>
              <a:defRPr sz="2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C5D4557E-BE02-4DCB-A2CE-27DC87D0F1E9}"/>
              </a:ext>
            </a:extLst>
          </p:cNvPr>
          <p:cNvCxnSpPr>
            <a:cxnSpLocks/>
          </p:cNvCxnSpPr>
          <p:nvPr userDrawn="1"/>
        </p:nvCxnSpPr>
        <p:spPr>
          <a:xfrm>
            <a:off x="5314045" y="3868481"/>
            <a:ext cx="9144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C22D1249-A78D-7E76-93B7-A1EF2309CF83}"/>
              </a:ext>
            </a:extLst>
          </p:cNvPr>
          <p:cNvSpPr>
            <a:spLocks noGrp="1"/>
          </p:cNvSpPr>
          <p:nvPr>
            <p:ph type="body" sz="quarter" idx="13" hasCustomPrompt="1"/>
          </p:nvPr>
        </p:nvSpPr>
        <p:spPr>
          <a:xfrm>
            <a:off x="5198299" y="5524243"/>
            <a:ext cx="6400801" cy="647957"/>
          </a:xfrm>
        </p:spPr>
        <p:txBody>
          <a:bodyPr>
            <a:normAutofit/>
          </a:bodyPr>
          <a:lstStyle>
            <a:lvl1pPr marL="0" indent="0">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or Department</a:t>
            </a:r>
          </a:p>
        </p:txBody>
      </p:sp>
      <p:pic>
        <p:nvPicPr>
          <p:cNvPr id="4" name="Graphic 3">
            <a:extLst>
              <a:ext uri="{FF2B5EF4-FFF2-40B4-BE49-F238E27FC236}">
                <a16:creationId xmlns:a16="http://schemas.microsoft.com/office/drawing/2014/main" id="{05A9E397-67DD-982E-B828-BE70AA9732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8975" y="2105710"/>
            <a:ext cx="2925143" cy="636489"/>
          </a:xfrm>
          <a:prstGeom prst="rect">
            <a:avLst/>
          </a:prstGeom>
        </p:spPr>
      </p:pic>
    </p:spTree>
    <p:extLst>
      <p:ext uri="{BB962C8B-B14F-4D97-AF65-F5344CB8AC3E}">
        <p14:creationId xmlns:p14="http://schemas.microsoft.com/office/powerpoint/2010/main" val="3125009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4FE3A-B6DC-3D1D-2166-04E3BDB373B8}"/>
              </a:ext>
            </a:extLst>
          </p:cNvPr>
          <p:cNvPicPr>
            <a:picLocks noChangeAspect="1"/>
          </p:cNvPicPr>
          <p:nvPr userDrawn="1"/>
        </p:nvPicPr>
        <p:blipFill>
          <a:blip r:embed="rId2"/>
          <a:srcRect l="1665" r="1500" b="60"/>
          <a:stretch/>
        </p:blipFill>
        <p:spPr>
          <a:xfrm>
            <a:off x="378824" y="0"/>
            <a:ext cx="11813176" cy="6858000"/>
          </a:xfrm>
          <a:prstGeom prst="rect">
            <a:avLst/>
          </a:prstGeom>
        </p:spPr>
      </p:pic>
      <p:sp>
        <p:nvSpPr>
          <p:cNvPr id="15" name="Oval 14">
            <a:extLst>
              <a:ext uri="{FF2B5EF4-FFF2-40B4-BE49-F238E27FC236}">
                <a16:creationId xmlns:a16="http://schemas.microsoft.com/office/drawing/2014/main" id="{3C6BC7BE-EB6F-B972-A52A-46CAE8831900}"/>
              </a:ext>
            </a:extLst>
          </p:cNvPr>
          <p:cNvSpPr/>
          <p:nvPr userDrawn="1"/>
        </p:nvSpPr>
        <p:spPr>
          <a:xfrm>
            <a:off x="745633" y="1389155"/>
            <a:ext cx="3626492" cy="3626492"/>
          </a:xfrm>
          <a:prstGeom prst="ellipse">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75948"/>
            <a:ext cx="6400802" cy="2808505"/>
          </a:xfrm>
          <a:prstGeom prst="rect">
            <a:avLst/>
          </a:prstGeom>
        </p:spPr>
        <p:txBody>
          <a:bodyPr anchor="b">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FEE5E17-EA97-1033-CF07-18B381D05D3D}"/>
              </a:ext>
            </a:extLst>
          </p:cNvPr>
          <p:cNvSpPr>
            <a:spLocks noGrp="1"/>
          </p:cNvSpPr>
          <p:nvPr>
            <p:ph type="subTitle" idx="1"/>
          </p:nvPr>
        </p:nvSpPr>
        <p:spPr>
          <a:xfrm>
            <a:off x="5198299" y="4227000"/>
            <a:ext cx="6400801" cy="1030800"/>
          </a:xfrm>
          <a:prstGeom prst="rect">
            <a:avLst/>
          </a:prstGeom>
        </p:spPr>
        <p:txBody>
          <a:bodyP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F9C92FA-B952-A51A-33E8-AE45F4B4466B}"/>
              </a:ext>
            </a:extLst>
          </p:cNvPr>
          <p:cNvSpPr>
            <a:spLocks noGrp="1"/>
          </p:cNvSpPr>
          <p:nvPr>
            <p:ph type="body" sz="quarter" idx="13" hasCustomPrompt="1"/>
          </p:nvPr>
        </p:nvSpPr>
        <p:spPr>
          <a:xfrm>
            <a:off x="5198299" y="5524243"/>
            <a:ext cx="6400801" cy="647957"/>
          </a:xfr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or Department</a:t>
            </a:r>
          </a:p>
        </p:txBody>
      </p:sp>
      <p:cxnSp>
        <p:nvCxnSpPr>
          <p:cNvPr id="14" name="Straight Connector 13">
            <a:extLst>
              <a:ext uri="{FF2B5EF4-FFF2-40B4-BE49-F238E27FC236}">
                <a16:creationId xmlns:a16="http://schemas.microsoft.com/office/drawing/2014/main" id="{C5D4557E-BE02-4DCB-A2CE-27DC87D0F1E9}"/>
              </a:ext>
            </a:extLst>
          </p:cNvPr>
          <p:cNvCxnSpPr>
            <a:cxnSpLocks/>
          </p:cNvCxnSpPr>
          <p:nvPr userDrawn="1"/>
        </p:nvCxnSpPr>
        <p:spPr>
          <a:xfrm>
            <a:off x="5314045" y="3868481"/>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9CC5B97-2266-CDAC-AC47-F18B9700E660}"/>
              </a:ext>
            </a:extLst>
          </p:cNvPr>
          <p:cNvSpPr/>
          <p:nvPr userDrawn="1"/>
        </p:nvSpPr>
        <p:spPr>
          <a:xfrm>
            <a:off x="1044012" y="1389155"/>
            <a:ext cx="3749614" cy="37496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911B074-A213-C53D-F43D-81AC723357DE}"/>
              </a:ext>
            </a:extLst>
          </p:cNvPr>
          <p:cNvGrpSpPr/>
          <p:nvPr userDrawn="1"/>
        </p:nvGrpSpPr>
        <p:grpSpPr>
          <a:xfrm>
            <a:off x="1376302" y="2464199"/>
            <a:ext cx="3085034" cy="1599527"/>
            <a:chOff x="999084" y="1922338"/>
            <a:chExt cx="3085034" cy="1599527"/>
          </a:xfrm>
        </p:grpSpPr>
        <p:pic>
          <p:nvPicPr>
            <p:cNvPr id="8" name="Graphic 7">
              <a:extLst>
                <a:ext uri="{FF2B5EF4-FFF2-40B4-BE49-F238E27FC236}">
                  <a16:creationId xmlns:a16="http://schemas.microsoft.com/office/drawing/2014/main" id="{E522F102-180D-64BF-6404-A3BE170FD4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9030" y="1922338"/>
              <a:ext cx="2925143" cy="636489"/>
            </a:xfrm>
            <a:prstGeom prst="rect">
              <a:avLst/>
            </a:prstGeom>
          </p:spPr>
        </p:pic>
        <p:sp>
          <p:nvSpPr>
            <p:cNvPr id="10" name="TextBox 9">
              <a:extLst>
                <a:ext uri="{FF2B5EF4-FFF2-40B4-BE49-F238E27FC236}">
                  <a16:creationId xmlns:a16="http://schemas.microsoft.com/office/drawing/2014/main" id="{E1AE2CDA-24A8-9618-5CB3-D0B33A4C5AE1}"/>
                </a:ext>
              </a:extLst>
            </p:cNvPr>
            <p:cNvSpPr txBox="1"/>
            <p:nvPr userDrawn="1"/>
          </p:nvSpPr>
          <p:spPr>
            <a:xfrm>
              <a:off x="999084" y="2937090"/>
              <a:ext cx="3085034" cy="584775"/>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Workplaces that work for women work for everyone.</a:t>
              </a:r>
            </a:p>
          </p:txBody>
        </p:sp>
        <p:cxnSp>
          <p:nvCxnSpPr>
            <p:cNvPr id="11" name="Straight Connector 10">
              <a:extLst>
                <a:ext uri="{FF2B5EF4-FFF2-40B4-BE49-F238E27FC236}">
                  <a16:creationId xmlns:a16="http://schemas.microsoft.com/office/drawing/2014/main" id="{4B8B60E5-A613-BD8B-6B4E-F62AC5FB67E0}"/>
                </a:ext>
              </a:extLst>
            </p:cNvPr>
            <p:cNvCxnSpPr>
              <a:cxnSpLocks/>
            </p:cNvCxnSpPr>
            <p:nvPr userDrawn="1"/>
          </p:nvCxnSpPr>
          <p:spPr>
            <a:xfrm>
              <a:off x="1582475" y="2747958"/>
              <a:ext cx="191825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54497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94FE3A-B6DC-3D1D-2166-04E3BDB373B8}"/>
              </a:ext>
            </a:extLst>
          </p:cNvPr>
          <p:cNvPicPr>
            <a:picLocks noChangeAspect="1"/>
          </p:cNvPicPr>
          <p:nvPr userDrawn="1"/>
        </p:nvPicPr>
        <p:blipFill>
          <a:blip r:embed="rId2"/>
          <a:srcRect l="1665" r="1500" b="60"/>
          <a:stretch/>
        </p:blipFill>
        <p:spPr>
          <a:xfrm>
            <a:off x="378824" y="0"/>
            <a:ext cx="11813176" cy="6858000"/>
          </a:xfrm>
          <a:prstGeom prst="rect">
            <a:avLst/>
          </a:prstGeom>
        </p:spPr>
      </p:pic>
      <p:sp>
        <p:nvSpPr>
          <p:cNvPr id="15" name="Oval 14">
            <a:extLst>
              <a:ext uri="{FF2B5EF4-FFF2-40B4-BE49-F238E27FC236}">
                <a16:creationId xmlns:a16="http://schemas.microsoft.com/office/drawing/2014/main" id="{3C6BC7BE-EB6F-B972-A52A-46CAE8831900}"/>
              </a:ext>
            </a:extLst>
          </p:cNvPr>
          <p:cNvSpPr/>
          <p:nvPr userDrawn="1"/>
        </p:nvSpPr>
        <p:spPr>
          <a:xfrm>
            <a:off x="745633" y="1389155"/>
            <a:ext cx="3626492" cy="3626492"/>
          </a:xfrm>
          <a:prstGeom prst="ellipse">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75948"/>
            <a:ext cx="6400802" cy="2808505"/>
          </a:xfrm>
          <a:prstGeom prst="rect">
            <a:avLst/>
          </a:prstGeom>
        </p:spPr>
        <p:txBody>
          <a:bodyPr anchor="b">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FEE5E17-EA97-1033-CF07-18B381D05D3D}"/>
              </a:ext>
            </a:extLst>
          </p:cNvPr>
          <p:cNvSpPr>
            <a:spLocks noGrp="1"/>
          </p:cNvSpPr>
          <p:nvPr>
            <p:ph type="subTitle" idx="1"/>
          </p:nvPr>
        </p:nvSpPr>
        <p:spPr>
          <a:xfrm>
            <a:off x="5198299" y="4227000"/>
            <a:ext cx="6400801" cy="1030800"/>
          </a:xfrm>
          <a:prstGeom prst="rect">
            <a:avLst/>
          </a:prstGeom>
        </p:spPr>
        <p:txBody>
          <a:bodyP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2F9C92FA-B952-A51A-33E8-AE45F4B4466B}"/>
              </a:ext>
            </a:extLst>
          </p:cNvPr>
          <p:cNvSpPr>
            <a:spLocks noGrp="1"/>
          </p:cNvSpPr>
          <p:nvPr>
            <p:ph type="body" sz="quarter" idx="13" hasCustomPrompt="1"/>
          </p:nvPr>
        </p:nvSpPr>
        <p:spPr>
          <a:xfrm>
            <a:off x="5198299" y="5524243"/>
            <a:ext cx="6400801" cy="647957"/>
          </a:xfr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or Department</a:t>
            </a:r>
          </a:p>
        </p:txBody>
      </p:sp>
      <p:cxnSp>
        <p:nvCxnSpPr>
          <p:cNvPr id="14" name="Straight Connector 13">
            <a:extLst>
              <a:ext uri="{FF2B5EF4-FFF2-40B4-BE49-F238E27FC236}">
                <a16:creationId xmlns:a16="http://schemas.microsoft.com/office/drawing/2014/main" id="{C5D4557E-BE02-4DCB-A2CE-27DC87D0F1E9}"/>
              </a:ext>
            </a:extLst>
          </p:cNvPr>
          <p:cNvCxnSpPr>
            <a:cxnSpLocks/>
          </p:cNvCxnSpPr>
          <p:nvPr userDrawn="1"/>
        </p:nvCxnSpPr>
        <p:spPr>
          <a:xfrm>
            <a:off x="5314045" y="3868481"/>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9CC5B97-2266-CDAC-AC47-F18B9700E660}"/>
              </a:ext>
            </a:extLst>
          </p:cNvPr>
          <p:cNvSpPr/>
          <p:nvPr userDrawn="1"/>
        </p:nvSpPr>
        <p:spPr>
          <a:xfrm>
            <a:off x="1044012" y="1389155"/>
            <a:ext cx="3749614" cy="37496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522F102-180D-64BF-6404-A3BE170FD4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56248" y="2884156"/>
            <a:ext cx="2925143" cy="636489"/>
          </a:xfrm>
          <a:prstGeom prst="rect">
            <a:avLst/>
          </a:prstGeom>
        </p:spPr>
      </p:pic>
    </p:spTree>
    <p:extLst>
      <p:ext uri="{BB962C8B-B14F-4D97-AF65-F5344CB8AC3E}">
        <p14:creationId xmlns:p14="http://schemas.microsoft.com/office/powerpoint/2010/main" val="9800469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731614-7A05-9546-3C5B-C0B0F201F298}"/>
              </a:ext>
            </a:extLst>
          </p:cNvPr>
          <p:cNvPicPr>
            <a:picLocks noChangeAspect="1"/>
          </p:cNvPicPr>
          <p:nvPr userDrawn="1"/>
        </p:nvPicPr>
        <p:blipFill>
          <a:blip r:embed="rId2"/>
          <a:srcRect l="37217" r="26104"/>
          <a:stretch/>
        </p:blipFill>
        <p:spPr>
          <a:xfrm>
            <a:off x="378824" y="5759"/>
            <a:ext cx="4474529" cy="6862140"/>
          </a:xfrm>
          <a:prstGeom prst="rect">
            <a:avLst/>
          </a:prstGeom>
        </p:spPr>
      </p:pic>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701458"/>
            <a:ext cx="6400802" cy="5470742"/>
          </a:xfrm>
          <a:prstGeom prst="rect">
            <a:avLst/>
          </a:prstGeom>
        </p:spPr>
        <p:txBody>
          <a:bodyPr anchor="ctr">
            <a:noAutofit/>
          </a:bodyPr>
          <a:lstStyle>
            <a:lvl1pPr algn="l">
              <a:defRPr sz="7200"/>
            </a:lvl1pPr>
          </a:lstStyle>
          <a:p>
            <a:r>
              <a:rPr lang="en-US"/>
              <a:t>CLICK TO EDIT MASTER TITLE STYLE</a:t>
            </a:r>
          </a:p>
        </p:txBody>
      </p:sp>
      <p:grpSp>
        <p:nvGrpSpPr>
          <p:cNvPr id="8" name="Group 7">
            <a:extLst>
              <a:ext uri="{FF2B5EF4-FFF2-40B4-BE49-F238E27FC236}">
                <a16:creationId xmlns:a16="http://schemas.microsoft.com/office/drawing/2014/main" id="{91B2F4AB-E747-079A-48CC-24B3AADF0914}"/>
              </a:ext>
            </a:extLst>
          </p:cNvPr>
          <p:cNvGrpSpPr/>
          <p:nvPr userDrawn="1"/>
        </p:nvGrpSpPr>
        <p:grpSpPr>
          <a:xfrm>
            <a:off x="999084" y="1922338"/>
            <a:ext cx="3085034" cy="1599527"/>
            <a:chOff x="999084" y="1922338"/>
            <a:chExt cx="3085034" cy="1599527"/>
          </a:xfrm>
        </p:grpSpPr>
        <p:pic>
          <p:nvPicPr>
            <p:cNvPr id="4" name="Graphic 3">
              <a:extLst>
                <a:ext uri="{FF2B5EF4-FFF2-40B4-BE49-F238E27FC236}">
                  <a16:creationId xmlns:a16="http://schemas.microsoft.com/office/drawing/2014/main" id="{5809E0B4-B8CE-5FF8-6160-CC66E1CB41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9030" y="1922338"/>
              <a:ext cx="2925143" cy="636489"/>
            </a:xfrm>
            <a:prstGeom prst="rect">
              <a:avLst/>
            </a:prstGeom>
          </p:spPr>
        </p:pic>
        <p:sp>
          <p:nvSpPr>
            <p:cNvPr id="5" name="TextBox 4">
              <a:extLst>
                <a:ext uri="{FF2B5EF4-FFF2-40B4-BE49-F238E27FC236}">
                  <a16:creationId xmlns:a16="http://schemas.microsoft.com/office/drawing/2014/main" id="{C5043AB6-9FD2-EC08-7099-0F01E958FA2A}"/>
                </a:ext>
              </a:extLst>
            </p:cNvPr>
            <p:cNvSpPr txBox="1"/>
            <p:nvPr userDrawn="1"/>
          </p:nvSpPr>
          <p:spPr>
            <a:xfrm>
              <a:off x="999084" y="2937090"/>
              <a:ext cx="3085034" cy="584775"/>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Workplaces that work for women work for everyone.</a:t>
              </a:r>
            </a:p>
          </p:txBody>
        </p:sp>
        <p:cxnSp>
          <p:nvCxnSpPr>
            <p:cNvPr id="7" name="Straight Connector 6">
              <a:extLst>
                <a:ext uri="{FF2B5EF4-FFF2-40B4-BE49-F238E27FC236}">
                  <a16:creationId xmlns:a16="http://schemas.microsoft.com/office/drawing/2014/main" id="{BE050487-7116-1FFA-24B3-D5032432AFC5}"/>
                </a:ext>
              </a:extLst>
            </p:cNvPr>
            <p:cNvCxnSpPr>
              <a:cxnSpLocks/>
            </p:cNvCxnSpPr>
            <p:nvPr userDrawn="1"/>
          </p:nvCxnSpPr>
          <p:spPr>
            <a:xfrm>
              <a:off x="1582475" y="2747958"/>
              <a:ext cx="19182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9859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nd Content with Sidebar">
    <p:spTree>
      <p:nvGrpSpPr>
        <p:cNvPr id="1" name=""/>
        <p:cNvGrpSpPr/>
        <p:nvPr/>
      </p:nvGrpSpPr>
      <p:grpSpPr>
        <a:xfrm>
          <a:off x="0" y="0"/>
          <a:ext cx="0" cy="0"/>
          <a:chOff x="0" y="0"/>
          <a:chExt cx="0" cy="0"/>
        </a:xfrm>
      </p:grpSpPr>
      <p:sp>
        <p:nvSpPr>
          <p:cNvPr id="155" name="CLICK TO EDIT MASTER TITLE STYLE"/>
          <p:cNvSpPr txBox="1">
            <a:spLocks noGrp="1"/>
          </p:cNvSpPr>
          <p:nvPr>
            <p:ph type="title" hasCustomPrompt="1"/>
          </p:nvPr>
        </p:nvSpPr>
        <p:spPr>
          <a:xfrm>
            <a:off x="1003468" y="701458"/>
            <a:ext cx="6158987" cy="1897696"/>
          </a:xfrm>
          <a:prstGeom prst="rect">
            <a:avLst/>
          </a:prstGeom>
        </p:spPr>
        <p:txBody>
          <a:bodyPr/>
          <a:lstStyle/>
          <a:p>
            <a:r>
              <a:t>CLICK TO EDIT MASTER TITLE STYLE</a:t>
            </a:r>
          </a:p>
        </p:txBody>
      </p:sp>
      <p:sp>
        <p:nvSpPr>
          <p:cNvPr id="156"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7" name="Rectangle 3"/>
          <p:cNvSpPr/>
          <p:nvPr/>
        </p:nvSpPr>
        <p:spPr>
          <a:xfrm>
            <a:off x="7746827" y="0"/>
            <a:ext cx="4445173" cy="6858000"/>
          </a:xfrm>
          <a:prstGeom prst="rect">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58"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blue and pink background&#10;&#10;Description automatically generated">
            <a:extLst>
              <a:ext uri="{FF2B5EF4-FFF2-40B4-BE49-F238E27FC236}">
                <a16:creationId xmlns:a16="http://schemas.microsoft.com/office/drawing/2014/main" id="{B32080DA-C695-CA08-8E03-D23C9BA8956F}"/>
              </a:ext>
            </a:extLst>
          </p:cNvPr>
          <p:cNvPicPr>
            <a:picLocks noChangeAspect="1"/>
          </p:cNvPicPr>
          <p:nvPr userDrawn="1"/>
        </p:nvPicPr>
        <p:blipFill rotWithShape="1">
          <a:blip r:embed="rId2"/>
          <a:srcRect t="-1" r="3294" b="2"/>
          <a:stretch/>
        </p:blipFill>
        <p:spPr>
          <a:xfrm>
            <a:off x="413363" y="0"/>
            <a:ext cx="11790360" cy="6858000"/>
          </a:xfrm>
          <a:prstGeom prst="rect">
            <a:avLst/>
          </a:prstGeom>
        </p:spPr>
      </p:pic>
      <p:sp>
        <p:nvSpPr>
          <p:cNvPr id="2" name="Title 1">
            <a:extLst>
              <a:ext uri="{FF2B5EF4-FFF2-40B4-BE49-F238E27FC236}">
                <a16:creationId xmlns:a16="http://schemas.microsoft.com/office/drawing/2014/main" id="{5B7F2FE3-DF61-43B0-6F4A-D695BEDB3415}"/>
              </a:ext>
            </a:extLst>
          </p:cNvPr>
          <p:cNvSpPr>
            <a:spLocks noGrp="1"/>
          </p:cNvSpPr>
          <p:nvPr>
            <p:ph type="ctrTitle" hasCustomPrompt="1"/>
          </p:nvPr>
        </p:nvSpPr>
        <p:spPr>
          <a:xfrm>
            <a:off x="5198299" y="685801"/>
            <a:ext cx="6400802" cy="5486398"/>
          </a:xfrm>
          <a:prstGeom prst="rect">
            <a:avLst/>
          </a:prstGeom>
        </p:spPr>
        <p:txBody>
          <a:bodyPr anchor="ctr">
            <a:noAutofit/>
          </a:bodyPr>
          <a:lstStyle>
            <a:lvl1pPr algn="l">
              <a:defRPr sz="72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208BC719-9DF8-6A8D-8D08-606DBB85439D}"/>
              </a:ext>
            </a:extLst>
          </p:cNvPr>
          <p:cNvCxnSpPr>
            <a:cxnSpLocks/>
          </p:cNvCxnSpPr>
          <p:nvPr userDrawn="1"/>
        </p:nvCxnSpPr>
        <p:spPr>
          <a:xfrm>
            <a:off x="4876800" y="685800"/>
            <a:ext cx="0" cy="5486400"/>
          </a:xfrm>
          <a:prstGeom prst="line">
            <a:avLst/>
          </a:prstGeom>
          <a:ln w="9525">
            <a:solidFill>
              <a:srgbClr val="0C2AFA"/>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762E62B-76BD-52CA-0D98-50A5F51FAB6D}"/>
              </a:ext>
            </a:extLst>
          </p:cNvPr>
          <p:cNvGrpSpPr/>
          <p:nvPr userDrawn="1"/>
        </p:nvGrpSpPr>
        <p:grpSpPr>
          <a:xfrm>
            <a:off x="999084" y="2727407"/>
            <a:ext cx="3085034" cy="1599527"/>
            <a:chOff x="999084" y="1922338"/>
            <a:chExt cx="3085034" cy="1599527"/>
          </a:xfrm>
        </p:grpSpPr>
        <p:pic>
          <p:nvPicPr>
            <p:cNvPr id="6" name="Graphic 5">
              <a:extLst>
                <a:ext uri="{FF2B5EF4-FFF2-40B4-BE49-F238E27FC236}">
                  <a16:creationId xmlns:a16="http://schemas.microsoft.com/office/drawing/2014/main" id="{55DC6596-AECC-CB4B-09B2-FD3FA2ADB0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9030" y="1922338"/>
              <a:ext cx="2925143" cy="636489"/>
            </a:xfrm>
            <a:prstGeom prst="rect">
              <a:avLst/>
            </a:prstGeom>
          </p:spPr>
        </p:pic>
        <p:sp>
          <p:nvSpPr>
            <p:cNvPr id="7" name="TextBox 6">
              <a:extLst>
                <a:ext uri="{FF2B5EF4-FFF2-40B4-BE49-F238E27FC236}">
                  <a16:creationId xmlns:a16="http://schemas.microsoft.com/office/drawing/2014/main" id="{FF996D82-5E30-FB4F-4406-D117EB7F15FD}"/>
                </a:ext>
              </a:extLst>
            </p:cNvPr>
            <p:cNvSpPr txBox="1"/>
            <p:nvPr userDrawn="1"/>
          </p:nvSpPr>
          <p:spPr>
            <a:xfrm>
              <a:off x="999084" y="2937090"/>
              <a:ext cx="3085034" cy="584775"/>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Workplaces that work for women work for everyone.</a:t>
              </a:r>
            </a:p>
          </p:txBody>
        </p:sp>
        <p:cxnSp>
          <p:nvCxnSpPr>
            <p:cNvPr id="8" name="Straight Connector 7">
              <a:extLst>
                <a:ext uri="{FF2B5EF4-FFF2-40B4-BE49-F238E27FC236}">
                  <a16:creationId xmlns:a16="http://schemas.microsoft.com/office/drawing/2014/main" id="{28D76541-9B00-398A-F0EA-3A136F8A4434}"/>
                </a:ext>
              </a:extLst>
            </p:cNvPr>
            <p:cNvCxnSpPr>
              <a:cxnSpLocks/>
            </p:cNvCxnSpPr>
            <p:nvPr userDrawn="1"/>
          </p:nvCxnSpPr>
          <p:spPr>
            <a:xfrm>
              <a:off x="1582475" y="2747958"/>
              <a:ext cx="19182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82130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C8847D-0955-BFC4-CE6F-687DA1E954E3}"/>
              </a:ext>
            </a:extLst>
          </p:cNvPr>
          <p:cNvPicPr>
            <a:picLocks noChangeAspect="1"/>
          </p:cNvPicPr>
          <p:nvPr userDrawn="1"/>
        </p:nvPicPr>
        <p:blipFill>
          <a:blip r:embed="rId2"/>
          <a:srcRect l="37217" r="26104"/>
          <a:stretch/>
        </p:blipFill>
        <p:spPr>
          <a:xfrm>
            <a:off x="378824" y="0"/>
            <a:ext cx="4474529" cy="6862140"/>
          </a:xfrm>
          <a:prstGeom prst="rect">
            <a:avLst/>
          </a:prstGeom>
        </p:spPr>
      </p:pic>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3061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wo 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6A9270-B494-923B-961A-989C1BC54F32}"/>
              </a:ext>
            </a:extLst>
          </p:cNvPr>
          <p:cNvPicPr>
            <a:picLocks noChangeAspect="1"/>
          </p:cNvPicPr>
          <p:nvPr userDrawn="1"/>
        </p:nvPicPr>
        <p:blipFill>
          <a:blip r:embed="rId2"/>
          <a:srcRect l="37217" r="26104"/>
          <a:stretch/>
        </p:blipFill>
        <p:spPr>
          <a:xfrm>
            <a:off x="378824" y="0"/>
            <a:ext cx="4474529" cy="6862140"/>
          </a:xfrm>
          <a:prstGeom prst="rect">
            <a:avLst/>
          </a:prstGeom>
        </p:spPr>
      </p:pic>
      <p:cxnSp>
        <p:nvCxnSpPr>
          <p:cNvPr id="11" name="Straight Connector 10">
            <a:extLst>
              <a:ext uri="{FF2B5EF4-FFF2-40B4-BE49-F238E27FC236}">
                <a16:creationId xmlns:a16="http://schemas.microsoft.com/office/drawing/2014/main" id="{5F5E180B-A5FE-10C2-0C19-053F62D53F56}"/>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BCB99B0-4295-C529-E67F-DD79F30FA5C7}"/>
              </a:ext>
            </a:extLst>
          </p:cNvPr>
          <p:cNvSpPr/>
          <p:nvPr userDrawn="1"/>
        </p:nvSpPr>
        <p:spPr>
          <a:xfrm>
            <a:off x="4864269" y="0"/>
            <a:ext cx="732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Text Placeholder 10">
            <a:extLst>
              <a:ext uri="{FF2B5EF4-FFF2-40B4-BE49-F238E27FC236}">
                <a16:creationId xmlns:a16="http://schemas.microsoft.com/office/drawing/2014/main" id="{5AC04A80-800E-AE29-637B-EB7096987FE4}"/>
              </a:ext>
            </a:extLst>
          </p:cNvPr>
          <p:cNvSpPr>
            <a:spLocks noGrp="1"/>
          </p:cNvSpPr>
          <p:nvPr>
            <p:ph type="body" sz="quarter" idx="13"/>
          </p:nvPr>
        </p:nvSpPr>
        <p:spPr>
          <a:xfrm>
            <a:off x="5194300"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F2CFB03C-773F-3B7F-1CC4-34FDC0DBC914}"/>
              </a:ext>
            </a:extLst>
          </p:cNvPr>
          <p:cNvSpPr>
            <a:spLocks noGrp="1"/>
          </p:cNvSpPr>
          <p:nvPr>
            <p:ph type="body" sz="quarter" idx="14"/>
          </p:nvPr>
        </p:nvSpPr>
        <p:spPr>
          <a:xfrm>
            <a:off x="8550443"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9424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bout Catalys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3D0E6-8D85-C2BF-BCB9-537EE9EF0795}"/>
              </a:ext>
            </a:extLst>
          </p:cNvPr>
          <p:cNvPicPr>
            <a:picLocks noChangeAspect="1"/>
          </p:cNvPicPr>
          <p:nvPr userDrawn="1"/>
        </p:nvPicPr>
        <p:blipFill>
          <a:blip r:embed="rId2"/>
          <a:srcRect l="37217" r="26104"/>
          <a:stretch/>
        </p:blipFill>
        <p:spPr>
          <a:xfrm>
            <a:off x="378824" y="0"/>
            <a:ext cx="4474529" cy="6862140"/>
          </a:xfrm>
          <a:prstGeom prst="rect">
            <a:avLst/>
          </a:prstGeom>
        </p:spPr>
      </p:pic>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itle 1">
            <a:extLst>
              <a:ext uri="{FF2B5EF4-FFF2-40B4-BE49-F238E27FC236}">
                <a16:creationId xmlns:a16="http://schemas.microsoft.com/office/drawing/2014/main" id="{82BE1060-D88B-80B1-0A64-59CED6258654}"/>
              </a:ext>
            </a:extLst>
          </p:cNvPr>
          <p:cNvSpPr txBox="1">
            <a:spLocks/>
          </p:cNvSpPr>
          <p:nvPr userDrawn="1"/>
        </p:nvSpPr>
        <p:spPr>
          <a:xfrm>
            <a:off x="1003469" y="701458"/>
            <a:ext cx="3276432" cy="1089529"/>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spcAft>
                <a:spcPts val="1200"/>
              </a:spcAft>
            </a:pPr>
            <a:r>
              <a:rPr lang="en-US" sz="3600" b="1" cap="all">
                <a:solidFill>
                  <a:schemeClr val="bg1"/>
                </a:solidFill>
                <a:latin typeface="Arial" panose="020B0604020202020204" pitchFamily="34" charset="0"/>
                <a:cs typeface="Arial" panose="020B0604020202020204" pitchFamily="34" charset="0"/>
              </a:rPr>
              <a:t>About Catalyst</a:t>
            </a:r>
            <a:endParaRPr lang="en-US" sz="360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B09694-F3F8-4351-3FD8-934978F796BD}"/>
              </a:ext>
            </a:extLst>
          </p:cNvPr>
          <p:cNvCxnSpPr>
            <a:cxnSpLocks/>
          </p:cNvCxnSpPr>
          <p:nvPr userDrawn="1"/>
        </p:nvCxnSpPr>
        <p:spPr>
          <a:xfrm>
            <a:off x="872606" y="2130885"/>
            <a:ext cx="4335145" cy="0"/>
          </a:xfrm>
          <a:prstGeom prst="line">
            <a:avLst/>
          </a:prstGeom>
          <a:ln w="50800">
            <a:solidFill>
              <a:schemeClr val="accent1"/>
            </a:solidFill>
            <a:headEnd type="oval" w="lg" len="lg"/>
            <a:tailEnd w="lg" len="lg"/>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6A28A102-D8FA-E585-F1CB-0843BD4D2591}"/>
              </a:ext>
            </a:extLst>
          </p:cNvPr>
          <p:cNvSpPr txBox="1"/>
          <p:nvPr userDrawn="1"/>
        </p:nvSpPr>
        <p:spPr>
          <a:xfrm>
            <a:off x="5673205" y="701458"/>
            <a:ext cx="5925895" cy="5486400"/>
          </a:xfrm>
          <a:prstGeom prst="rect">
            <a:avLst/>
          </a:prstGeom>
          <a:noFill/>
        </p:spPr>
        <p:txBody>
          <a:bodyPr wrap="square" rtlCol="0" anchor="t" anchorCtr="0">
            <a:normAutofit fontScale="77500" lnSpcReduction="20000"/>
          </a:bodyPr>
          <a:lstStyle/>
          <a:p>
            <a:pPr>
              <a:lnSpc>
                <a:spcPct val="150000"/>
              </a:lnSpc>
              <a:spcAft>
                <a:spcPts val="1200"/>
              </a:spcAft>
            </a:pPr>
            <a:r>
              <a:rPr lang="en-US" sz="2000">
                <a:solidFill>
                  <a:schemeClr val="tx1"/>
                </a:solidFill>
                <a:latin typeface="Arial" panose="020B0604020202020204" pitchFamily="34" charset="0"/>
                <a:cs typeface="Arial" panose="020B0604020202020204" pitchFamily="34" charset="0"/>
              </a:rPr>
              <a:t>Catalyst is a global nonprofit supported by many of the world’s most powerful CEOs and leading companies to help build workplaces that work for women. Founded in 1962, Catalyst drives change with preeminent thought leadership, actionable solutions, and a galvanized community of multinational corporations to accelerate and advance women into leadership—because progress for women is progress for everyone.</a:t>
            </a:r>
          </a:p>
          <a:p>
            <a:pPr>
              <a:lnSpc>
                <a:spcPct val="150000"/>
              </a:lnSpc>
              <a:spcAft>
                <a:spcPts val="1200"/>
              </a:spcAft>
            </a:pPr>
            <a:r>
              <a:rPr lang="en-US" sz="2000">
                <a:solidFill>
                  <a:schemeClr val="tx1"/>
                </a:solidFill>
                <a:latin typeface="Arial" panose="020B0604020202020204" pitchFamily="34" charset="0"/>
                <a:cs typeface="Arial" panose="020B0604020202020204" pitchFamily="34" charset="0"/>
              </a:rPr>
              <a:t>Our mission, vision, and values are grounded in over 60 years of experience in accelerating change. Now, corporate leaders have an unprecedented opportunity and challenge: to reimagine the workplace so that it is truly inclusive. Those who don’t participate in The Great Reimagining will lose out on talent and may find themselves left behind. Only through more equitable and inclusive workplaces can we truly make work </a:t>
            </a:r>
            <a:r>
              <a:rPr lang="en-US" sz="2000" i="1">
                <a:solidFill>
                  <a:schemeClr val="tx1"/>
                </a:solidFill>
                <a:latin typeface="Arial" panose="020B0604020202020204" pitchFamily="34" charset="0"/>
                <a:cs typeface="Arial" panose="020B0604020202020204" pitchFamily="34" charset="0"/>
              </a:rPr>
              <a:t>work</a:t>
            </a:r>
            <a:r>
              <a:rPr lang="en-US" sz="2000">
                <a:solidFill>
                  <a:schemeClr val="tx1"/>
                </a:solidFill>
                <a:latin typeface="Arial" panose="020B0604020202020204" pitchFamily="34" charset="0"/>
                <a:cs typeface="Arial" panose="020B0604020202020204" pitchFamily="34" charset="0"/>
              </a:rPr>
              <a:t> for women—and for everyone.</a:t>
            </a:r>
          </a:p>
        </p:txBody>
      </p:sp>
      <p:sp>
        <p:nvSpPr>
          <p:cNvPr id="9" name="Title 1">
            <a:extLst>
              <a:ext uri="{FF2B5EF4-FFF2-40B4-BE49-F238E27FC236}">
                <a16:creationId xmlns:a16="http://schemas.microsoft.com/office/drawing/2014/main" id="{6B54B4F8-BD24-4B8A-6F8A-183D6DA0F7D5}"/>
              </a:ext>
            </a:extLst>
          </p:cNvPr>
          <p:cNvSpPr txBox="1">
            <a:spLocks/>
          </p:cNvSpPr>
          <p:nvPr userDrawn="1"/>
        </p:nvSpPr>
        <p:spPr>
          <a:xfrm>
            <a:off x="1003469" y="2516160"/>
            <a:ext cx="3378960" cy="3671698"/>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lnSpc>
                <a:spcPct val="100000"/>
              </a:lnSpc>
              <a:spcAft>
                <a:spcPts val="1200"/>
              </a:spcAft>
            </a:pPr>
            <a:r>
              <a:rPr lang="en-US" sz="1600" b="1">
                <a:solidFill>
                  <a:schemeClr val="bg1"/>
                </a:solidFill>
                <a:latin typeface="Arial" panose="020B0604020202020204" pitchFamily="34" charset="0"/>
                <a:cs typeface="Arial" panose="020B0604020202020204" pitchFamily="34" charset="0"/>
              </a:rPr>
              <a:t>Our Mission:</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Catalyst accelerates progress for women through workplace inclusion.</a:t>
            </a:r>
            <a:br>
              <a:rPr lang="en-US" sz="1600">
                <a:solidFill>
                  <a:schemeClr val="bg1"/>
                </a:solidFill>
                <a:latin typeface="Arial" panose="020B0604020202020204" pitchFamily="34" charset="0"/>
                <a:cs typeface="Arial" panose="020B0604020202020204" pitchFamily="34" charset="0"/>
              </a:rPr>
            </a:br>
            <a:br>
              <a:rPr lang="en-US" sz="1600">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Our Vision:</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Catalyst believes that workplaces that work for women work for everyone.</a:t>
            </a:r>
            <a:br>
              <a:rPr lang="en-US" sz="1600">
                <a:solidFill>
                  <a:schemeClr val="bg1"/>
                </a:solidFill>
                <a:latin typeface="Arial" panose="020B0604020202020204" pitchFamily="34" charset="0"/>
                <a:cs typeface="Arial" panose="020B0604020202020204" pitchFamily="34" charset="0"/>
              </a:rPr>
            </a:br>
            <a:br>
              <a:rPr lang="en-US" sz="1600">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Our Values:</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We infuse all our work with respect, collaboration, accountability, and impact.</a:t>
            </a:r>
          </a:p>
        </p:txBody>
      </p:sp>
    </p:spTree>
    <p:extLst>
      <p:ext uri="{BB962C8B-B14F-4D97-AF65-F5344CB8AC3E}">
        <p14:creationId xmlns:p14="http://schemas.microsoft.com/office/powerpoint/2010/main" val="13020451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About Catalys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D0C47-FF70-4130-075A-74D3ED773D48}"/>
              </a:ext>
            </a:extLst>
          </p:cNvPr>
          <p:cNvPicPr>
            <a:picLocks noChangeAspect="1"/>
          </p:cNvPicPr>
          <p:nvPr userDrawn="1"/>
        </p:nvPicPr>
        <p:blipFill>
          <a:blip r:embed="rId2"/>
          <a:srcRect l="37217" r="26104"/>
          <a:stretch/>
        </p:blipFill>
        <p:spPr>
          <a:xfrm>
            <a:off x="378824" y="0"/>
            <a:ext cx="4474529" cy="6862140"/>
          </a:xfrm>
          <a:prstGeom prst="rect">
            <a:avLst/>
          </a:prstGeom>
        </p:spPr>
      </p:pic>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itle 1">
            <a:extLst>
              <a:ext uri="{FF2B5EF4-FFF2-40B4-BE49-F238E27FC236}">
                <a16:creationId xmlns:a16="http://schemas.microsoft.com/office/drawing/2014/main" id="{82BE1060-D88B-80B1-0A64-59CED6258654}"/>
              </a:ext>
            </a:extLst>
          </p:cNvPr>
          <p:cNvSpPr txBox="1">
            <a:spLocks/>
          </p:cNvSpPr>
          <p:nvPr userDrawn="1"/>
        </p:nvSpPr>
        <p:spPr>
          <a:xfrm>
            <a:off x="1003469" y="701458"/>
            <a:ext cx="3276432" cy="1089529"/>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spcAft>
                <a:spcPts val="1200"/>
              </a:spcAft>
            </a:pPr>
            <a:r>
              <a:rPr lang="en-US" sz="3600" b="1" cap="all">
                <a:solidFill>
                  <a:schemeClr val="bg1"/>
                </a:solidFill>
                <a:latin typeface="Arial" panose="020B0604020202020204" pitchFamily="34" charset="0"/>
                <a:cs typeface="Arial" panose="020B0604020202020204" pitchFamily="34" charset="0"/>
              </a:rPr>
              <a:t>About Catalyst</a:t>
            </a:r>
            <a:endParaRPr lang="en-US" sz="360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B09694-F3F8-4351-3FD8-934978F796BD}"/>
              </a:ext>
            </a:extLst>
          </p:cNvPr>
          <p:cNvCxnSpPr>
            <a:cxnSpLocks/>
          </p:cNvCxnSpPr>
          <p:nvPr userDrawn="1"/>
        </p:nvCxnSpPr>
        <p:spPr>
          <a:xfrm>
            <a:off x="872606" y="2130885"/>
            <a:ext cx="4335145" cy="0"/>
          </a:xfrm>
          <a:prstGeom prst="line">
            <a:avLst/>
          </a:prstGeom>
          <a:ln w="50800">
            <a:solidFill>
              <a:schemeClr val="accent1"/>
            </a:solidFill>
            <a:headEnd type="oval" w="lg" len="lg"/>
            <a:tailEnd w="lg" len="lg"/>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6A28A102-D8FA-E585-F1CB-0843BD4D2591}"/>
              </a:ext>
            </a:extLst>
          </p:cNvPr>
          <p:cNvSpPr txBox="1"/>
          <p:nvPr userDrawn="1"/>
        </p:nvSpPr>
        <p:spPr>
          <a:xfrm>
            <a:off x="5673205" y="701458"/>
            <a:ext cx="5925895" cy="5486400"/>
          </a:xfrm>
          <a:prstGeom prst="rect">
            <a:avLst/>
          </a:prstGeom>
          <a:noFill/>
        </p:spPr>
        <p:txBody>
          <a:bodyPr wrap="square" rtlCol="0" anchor="ctr" anchorCtr="0">
            <a:normAutofit/>
          </a:bodyPr>
          <a:lstStyle/>
          <a:p>
            <a:pPr marL="0" indent="0" algn="l">
              <a:lnSpc>
                <a:spcPct val="100000"/>
              </a:lnSpc>
              <a:buNone/>
            </a:pPr>
            <a:r>
              <a:rPr lang="en-US" sz="2000" b="0" i="0" dirty="0">
                <a:solidFill>
                  <a:schemeClr val="accent1"/>
                </a:solidFill>
                <a:effectLst/>
                <a:hlinkClick r:id="rId3">
                  <a:extLst>
                    <a:ext uri="{A12FA001-AC4F-418D-AE19-62706E023703}">
                      <ahyp:hlinkClr xmlns:ahyp="http://schemas.microsoft.com/office/drawing/2018/hyperlinkcolor" val="tx"/>
                    </a:ext>
                  </a:extLst>
                </a:hlinkClick>
              </a:rPr>
              <a:t>Catalyst</a:t>
            </a:r>
            <a:r>
              <a:rPr lang="en-US" sz="2000" b="0" i="0" dirty="0">
                <a:solidFill>
                  <a:schemeClr val="accent1"/>
                </a:solidFill>
                <a:effectLst/>
              </a:rPr>
              <a:t> </a:t>
            </a:r>
            <a:r>
              <a:rPr lang="en-US" sz="2000" b="0" i="0" dirty="0">
                <a:effectLst/>
              </a:rPr>
              <a:t>is a global nonprofit supported by many of the world’s most powerful CEOs and leading companies to help build workplaces that work for women.</a:t>
            </a:r>
          </a:p>
          <a:p>
            <a:pPr marL="0" indent="0" algn="l">
              <a:lnSpc>
                <a:spcPct val="100000"/>
              </a:lnSpc>
              <a:buNone/>
            </a:pPr>
            <a:endParaRPr lang="en-US" sz="2000" b="0" i="0" dirty="0">
              <a:effectLst/>
            </a:endParaRPr>
          </a:p>
          <a:p>
            <a:pPr marL="0" indent="0" algn="l">
              <a:lnSpc>
                <a:spcPct val="100000"/>
              </a:lnSpc>
              <a:buNone/>
            </a:pPr>
            <a:r>
              <a:rPr lang="en-US" sz="2000" b="0" i="0" dirty="0">
                <a:effectLst/>
              </a:rPr>
              <a:t>Founded in 1962, Catalyst drives change with preeminent thought leadership, actionable solutions, and a galvanized community of multinational corporations to accelerate and advance women into leadership—because progress for women is progress for everyone.</a:t>
            </a:r>
          </a:p>
        </p:txBody>
      </p:sp>
      <p:sp>
        <p:nvSpPr>
          <p:cNvPr id="9" name="Title 1">
            <a:extLst>
              <a:ext uri="{FF2B5EF4-FFF2-40B4-BE49-F238E27FC236}">
                <a16:creationId xmlns:a16="http://schemas.microsoft.com/office/drawing/2014/main" id="{6B54B4F8-BD24-4B8A-6F8A-183D6DA0F7D5}"/>
              </a:ext>
            </a:extLst>
          </p:cNvPr>
          <p:cNvSpPr txBox="1">
            <a:spLocks/>
          </p:cNvSpPr>
          <p:nvPr userDrawn="1"/>
        </p:nvSpPr>
        <p:spPr>
          <a:xfrm>
            <a:off x="1003469" y="2516160"/>
            <a:ext cx="3378960" cy="3671698"/>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a:lnSpc>
                <a:spcPct val="100000"/>
              </a:lnSpc>
              <a:spcAft>
                <a:spcPts val="1200"/>
              </a:spcAft>
            </a:pPr>
            <a:r>
              <a:rPr lang="en-US" sz="1600" b="1">
                <a:solidFill>
                  <a:schemeClr val="bg1"/>
                </a:solidFill>
                <a:latin typeface="Arial" panose="020B0604020202020204" pitchFamily="34" charset="0"/>
                <a:cs typeface="Arial" panose="020B0604020202020204" pitchFamily="34" charset="0"/>
              </a:rPr>
              <a:t>Our Mission:</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Catalyst accelerates progress for women through workplace inclusion.</a:t>
            </a:r>
            <a:br>
              <a:rPr lang="en-US" sz="1600">
                <a:solidFill>
                  <a:schemeClr val="bg1"/>
                </a:solidFill>
                <a:latin typeface="Arial" panose="020B0604020202020204" pitchFamily="34" charset="0"/>
                <a:cs typeface="Arial" panose="020B0604020202020204" pitchFamily="34" charset="0"/>
              </a:rPr>
            </a:br>
            <a:br>
              <a:rPr lang="en-US" sz="1600">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Our Vision:</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Catalyst believes that workplaces that work for women work for everyone.</a:t>
            </a:r>
            <a:br>
              <a:rPr lang="en-US" sz="1600">
                <a:solidFill>
                  <a:schemeClr val="bg1"/>
                </a:solidFill>
                <a:latin typeface="Arial" panose="020B0604020202020204" pitchFamily="34" charset="0"/>
                <a:cs typeface="Arial" panose="020B0604020202020204" pitchFamily="34" charset="0"/>
              </a:rPr>
            </a:br>
            <a:br>
              <a:rPr lang="en-US" sz="1600">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Our Values:</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We infuse all our work with respect, collaboration, accountability, and impact.</a:t>
            </a:r>
          </a:p>
        </p:txBody>
      </p:sp>
    </p:spTree>
    <p:extLst>
      <p:ext uri="{BB962C8B-B14F-4D97-AF65-F5344CB8AC3E}">
        <p14:creationId xmlns:p14="http://schemas.microsoft.com/office/powerpoint/2010/main" val="3734196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nchor="ctr" anchorCtr="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21069279-BDAD-A506-53A4-8008BF2DD33F}"/>
              </a:ext>
            </a:extLst>
          </p:cNvPr>
          <p:cNvCxnSpPr/>
          <p:nvPr userDrawn="1"/>
        </p:nvCxnSpPr>
        <p:spPr>
          <a:xfrm>
            <a:off x="4876800" y="685800"/>
            <a:ext cx="0" cy="5486400"/>
          </a:xfrm>
          <a:prstGeom prst="line">
            <a:avLst/>
          </a:prstGeom>
          <a:ln w="9525">
            <a:solidFill>
              <a:srgbClr val="0C2AF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22A5B33-4C6C-6CFA-C2D2-E7E0B46C702C}"/>
              </a:ext>
            </a:extLst>
          </p:cNvPr>
          <p:cNvSpPr txBox="1">
            <a:spLocks/>
          </p:cNvSpPr>
          <p:nvPr userDrawn="1"/>
        </p:nvSpPr>
        <p:spPr>
          <a:xfrm>
            <a:off x="1003468" y="709596"/>
            <a:ext cx="3276432" cy="181433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cap="all" dirty="0">
                <a:solidFill>
                  <a:schemeClr val="tx1"/>
                </a:solidFill>
                <a:latin typeface="Arial" panose="020B0604020202020204" pitchFamily="34" charset="0"/>
                <a:cs typeface="Arial" panose="020B0604020202020204" pitchFamily="34" charset="0"/>
              </a:rPr>
              <a:t>Agenda</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1656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10595631"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2485265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069E-0008-7B3C-9C12-6987AC07249B}"/>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6" name="Slide Number Placeholder 5">
            <a:extLst>
              <a:ext uri="{FF2B5EF4-FFF2-40B4-BE49-F238E27FC236}">
                <a16:creationId xmlns:a16="http://schemas.microsoft.com/office/drawing/2014/main" id="{1DE0394A-EAA9-987C-7D00-B3321776B3B6}"/>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229A08AB-C1FE-C157-8868-728A8D3891A2}"/>
              </a:ext>
            </a:extLst>
          </p:cNvPr>
          <p:cNvSpPr>
            <a:spLocks noGrp="1"/>
          </p:cNvSpPr>
          <p:nvPr>
            <p:ph type="title" hasCustomPrompt="1"/>
          </p:nvPr>
        </p:nvSpPr>
        <p:spPr>
          <a:xfrm>
            <a:off x="1003468" y="701458"/>
            <a:ext cx="10595623" cy="3060956"/>
          </a:xfrm>
          <a:prstGeom prst="rect">
            <a:avLst/>
          </a:prstGeom>
        </p:spPr>
        <p:txBody>
          <a:bodyPr anchor="b">
            <a:normAutofit/>
          </a:bodyPr>
          <a:lstStyle>
            <a:lvl1pPr algn="ct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795DD-6A66-4F6A-340E-9F635C86A8DD}"/>
              </a:ext>
            </a:extLst>
          </p:cNvPr>
          <p:cNvSpPr>
            <a:spLocks noGrp="1"/>
          </p:cNvSpPr>
          <p:nvPr>
            <p:ph type="body" idx="1"/>
          </p:nvPr>
        </p:nvSpPr>
        <p:spPr>
          <a:xfrm>
            <a:off x="1003468" y="4479451"/>
            <a:ext cx="10595623" cy="170840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78B32FB-45F8-4219-B30A-A74C89A8D85B}"/>
              </a:ext>
            </a:extLst>
          </p:cNvPr>
          <p:cNvCxnSpPr>
            <a:cxnSpLocks/>
          </p:cNvCxnSpPr>
          <p:nvPr userDrawn="1"/>
        </p:nvCxnSpPr>
        <p:spPr>
          <a:xfrm>
            <a:off x="4797732" y="4120933"/>
            <a:ext cx="32530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7414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DF8ED-F872-BF34-5DFB-0B778ED87651}"/>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6" name="Slide Number Placeholder 5">
            <a:extLst>
              <a:ext uri="{FF2B5EF4-FFF2-40B4-BE49-F238E27FC236}">
                <a16:creationId xmlns:a16="http://schemas.microsoft.com/office/drawing/2014/main" id="{1DE0394A-EAA9-987C-7D00-B3321776B3B6}"/>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229A08AB-C1FE-C157-8868-728A8D3891A2}"/>
              </a:ext>
            </a:extLst>
          </p:cNvPr>
          <p:cNvSpPr>
            <a:spLocks noGrp="1"/>
          </p:cNvSpPr>
          <p:nvPr>
            <p:ph type="title" hasCustomPrompt="1"/>
          </p:nvPr>
        </p:nvSpPr>
        <p:spPr>
          <a:xfrm>
            <a:off x="1003468" y="701458"/>
            <a:ext cx="10595623" cy="3060956"/>
          </a:xfrm>
          <a:prstGeom prst="rect">
            <a:avLst/>
          </a:prstGeom>
        </p:spPr>
        <p:txBody>
          <a:bodyPr anchor="b">
            <a:normAutofit/>
          </a:bodyPr>
          <a:lstStyle>
            <a:lvl1pPr algn="ct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795DD-6A66-4F6A-340E-9F635C86A8DD}"/>
              </a:ext>
            </a:extLst>
          </p:cNvPr>
          <p:cNvSpPr>
            <a:spLocks noGrp="1"/>
          </p:cNvSpPr>
          <p:nvPr>
            <p:ph type="body" idx="1"/>
          </p:nvPr>
        </p:nvSpPr>
        <p:spPr>
          <a:xfrm>
            <a:off x="1003468" y="4479451"/>
            <a:ext cx="10595623" cy="170840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33F92B34-71EA-5819-E8BA-013094165052}"/>
              </a:ext>
            </a:extLst>
          </p:cNvPr>
          <p:cNvCxnSpPr>
            <a:cxnSpLocks/>
          </p:cNvCxnSpPr>
          <p:nvPr userDrawn="1"/>
        </p:nvCxnSpPr>
        <p:spPr>
          <a:xfrm>
            <a:off x="4797732" y="4120933"/>
            <a:ext cx="32530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8640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wit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6158984"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Rectangle 3">
            <a:extLst>
              <a:ext uri="{FF2B5EF4-FFF2-40B4-BE49-F238E27FC236}">
                <a16:creationId xmlns:a16="http://schemas.microsoft.com/office/drawing/2014/main" id="{4ABE213E-0321-9EE4-D094-6ABFED5FF19D}"/>
              </a:ext>
            </a:extLst>
          </p:cNvPr>
          <p:cNvSpPr/>
          <p:nvPr userDrawn="1"/>
        </p:nvSpPr>
        <p:spPr>
          <a:xfrm>
            <a:off x="7746827" y="0"/>
            <a:ext cx="444517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68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Title and Content with Sidebar">
    <p:spTree>
      <p:nvGrpSpPr>
        <p:cNvPr id="1" name=""/>
        <p:cNvGrpSpPr/>
        <p:nvPr/>
      </p:nvGrpSpPr>
      <p:grpSpPr>
        <a:xfrm>
          <a:off x="0" y="0"/>
          <a:ext cx="0" cy="0"/>
          <a:chOff x="0" y="0"/>
          <a:chExt cx="0" cy="0"/>
        </a:xfrm>
      </p:grpSpPr>
      <p:sp>
        <p:nvSpPr>
          <p:cNvPr id="166" name="Rectangle 4"/>
          <p:cNvSpPr/>
          <p:nvPr/>
        </p:nvSpPr>
        <p:spPr>
          <a:xfrm>
            <a:off x="7746817" y="0"/>
            <a:ext cx="444518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67" name="Rectangle 6"/>
          <p:cNvSpPr/>
          <p:nvPr/>
        </p:nvSpPr>
        <p:spPr>
          <a:xfrm>
            <a:off x="7746823" y="0"/>
            <a:ext cx="4445179"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68" name="CLICK TO EDIT MASTER TITLE STYLE"/>
          <p:cNvSpPr txBox="1">
            <a:spLocks noGrp="1"/>
          </p:cNvSpPr>
          <p:nvPr>
            <p:ph type="title" hasCustomPrompt="1"/>
          </p:nvPr>
        </p:nvSpPr>
        <p:spPr>
          <a:xfrm>
            <a:off x="1003468" y="701458"/>
            <a:ext cx="6158987" cy="1897696"/>
          </a:xfrm>
          <a:prstGeom prst="rect">
            <a:avLst/>
          </a:prstGeom>
        </p:spPr>
        <p:txBody>
          <a:bodyPr/>
          <a:lstStyle/>
          <a:p>
            <a:r>
              <a:t>CLICK TO EDIT MASTER TITLE STYLE</a:t>
            </a:r>
          </a:p>
        </p:txBody>
      </p:sp>
      <p:sp>
        <p:nvSpPr>
          <p:cNvPr id="169"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and Content with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16433F-DD13-991F-0C53-A41AE1F2B9A6}"/>
              </a:ext>
            </a:extLst>
          </p:cNvPr>
          <p:cNvPicPr>
            <a:picLocks noChangeAspect="1"/>
          </p:cNvPicPr>
          <p:nvPr userDrawn="1"/>
        </p:nvPicPr>
        <p:blipFill>
          <a:blip r:embed="rId2"/>
          <a:srcRect l="44975" r="18587"/>
          <a:stretch/>
        </p:blipFill>
        <p:spPr>
          <a:xfrm>
            <a:off x="7726670" y="-4140"/>
            <a:ext cx="4445181" cy="6862140"/>
          </a:xfrm>
          <a:prstGeom prst="rect">
            <a:avLst/>
          </a:prstGeom>
        </p:spPr>
      </p:pic>
      <p:pic>
        <p:nvPicPr>
          <p:cNvPr id="4" name="Picture 3">
            <a:extLst>
              <a:ext uri="{FF2B5EF4-FFF2-40B4-BE49-F238E27FC236}">
                <a16:creationId xmlns:a16="http://schemas.microsoft.com/office/drawing/2014/main" id="{56BB1898-7EEC-E8A7-8C95-41F887864F49}"/>
              </a:ext>
            </a:extLst>
          </p:cNvPr>
          <p:cNvPicPr>
            <a:picLocks noChangeAspect="1"/>
          </p:cNvPicPr>
          <p:nvPr userDrawn="1"/>
        </p:nvPicPr>
        <p:blipFill>
          <a:blip r:embed="rId2"/>
          <a:srcRect l="44975" r="18587"/>
          <a:stretch/>
        </p:blipFill>
        <p:spPr>
          <a:xfrm>
            <a:off x="7726670" y="0"/>
            <a:ext cx="4445181" cy="6862140"/>
          </a:xfrm>
          <a:prstGeom prst="rect">
            <a:avLst/>
          </a:prstGeom>
        </p:spPr>
      </p:pic>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6158984"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5830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ubtitle and Content with Sideb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5224C0-9B2A-08E2-5CB3-B851570C000F}"/>
              </a:ext>
            </a:extLst>
          </p:cNvPr>
          <p:cNvPicPr>
            <a:picLocks noChangeAspect="1"/>
          </p:cNvPicPr>
          <p:nvPr userDrawn="1"/>
        </p:nvPicPr>
        <p:blipFill>
          <a:blip r:embed="rId2"/>
          <a:srcRect l="44975" r="18587"/>
          <a:stretch/>
        </p:blipFill>
        <p:spPr>
          <a:xfrm>
            <a:off x="7726670" y="0"/>
            <a:ext cx="4445181" cy="6862140"/>
          </a:xfrm>
          <a:prstGeom prst="rect">
            <a:avLst/>
          </a:prstGeom>
        </p:spPr>
      </p:pic>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6158984" cy="16114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242E79E6-63C9-DA6A-2998-5D99D6A373A2}"/>
              </a:ext>
            </a:extLst>
          </p:cNvPr>
          <p:cNvSpPr>
            <a:spLocks noGrp="1"/>
          </p:cNvSpPr>
          <p:nvPr>
            <p:ph type="body" sz="quarter" idx="14" hasCustomPrompt="1"/>
          </p:nvPr>
        </p:nvSpPr>
        <p:spPr>
          <a:xfrm>
            <a:off x="1003465" y="701458"/>
            <a:ext cx="6158983" cy="286232"/>
          </a:xfrm>
        </p:spPr>
        <p:txBody>
          <a:bodyPr wrap="square">
            <a:spAutoFit/>
          </a:bodyPr>
          <a:lstStyle>
            <a:lvl1pPr marL="0" indent="0">
              <a:buNone/>
              <a:defRPr sz="1400" b="1">
                <a:solidFill>
                  <a:schemeClr val="accent1"/>
                </a:solidFill>
              </a:defRPr>
            </a:lvl1pPr>
          </a:lstStyle>
          <a:p>
            <a:pPr lvl="0"/>
            <a:r>
              <a:rPr lang="en-US" dirty="0"/>
              <a:t>SUBTITLE</a:t>
            </a:r>
          </a:p>
        </p:txBody>
      </p:sp>
    </p:spTree>
    <p:extLst>
      <p:ext uri="{BB962C8B-B14F-4D97-AF65-F5344CB8AC3E}">
        <p14:creationId xmlns:p14="http://schemas.microsoft.com/office/powerpoint/2010/main" val="3725234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colorful lines in a white background&#10;&#10;Description automatically generated">
            <a:extLst>
              <a:ext uri="{FF2B5EF4-FFF2-40B4-BE49-F238E27FC236}">
                <a16:creationId xmlns:a16="http://schemas.microsoft.com/office/drawing/2014/main" id="{C9834FA1-1D65-6812-4ABB-540E0C3A0488}"/>
              </a:ext>
            </a:extLst>
          </p:cNvPr>
          <p:cNvPicPr>
            <a:picLocks noChangeAspect="1"/>
          </p:cNvPicPr>
          <p:nvPr userDrawn="1"/>
        </p:nvPicPr>
        <p:blipFill>
          <a:blip r:embed="rId2"/>
          <a:stretch>
            <a:fillRect/>
          </a:stretch>
        </p:blipFill>
        <p:spPr>
          <a:xfrm>
            <a:off x="437102" y="0"/>
            <a:ext cx="11775178" cy="6623538"/>
          </a:xfrm>
          <a:prstGeom prst="rect">
            <a:avLst/>
          </a:prstGeom>
        </p:spPr>
      </p:pic>
      <p:grpSp>
        <p:nvGrpSpPr>
          <p:cNvPr id="4" name="Group 3">
            <a:extLst>
              <a:ext uri="{FF2B5EF4-FFF2-40B4-BE49-F238E27FC236}">
                <a16:creationId xmlns:a16="http://schemas.microsoft.com/office/drawing/2014/main" id="{38613169-2E09-41C0-7024-63D837089ECA}"/>
              </a:ext>
            </a:extLst>
          </p:cNvPr>
          <p:cNvGrpSpPr/>
          <p:nvPr userDrawn="1"/>
        </p:nvGrpSpPr>
        <p:grpSpPr>
          <a:xfrm>
            <a:off x="437102" y="-692802"/>
            <a:ext cx="11930975" cy="8595295"/>
            <a:chOff x="1424728" y="-423171"/>
            <a:chExt cx="11588380" cy="8595295"/>
          </a:xfrm>
        </p:grpSpPr>
        <p:sp>
          <p:nvSpPr>
            <p:cNvPr id="6" name="Oval 5">
              <a:extLst>
                <a:ext uri="{FF2B5EF4-FFF2-40B4-BE49-F238E27FC236}">
                  <a16:creationId xmlns:a16="http://schemas.microsoft.com/office/drawing/2014/main" id="{E0A48960-2D5C-4B6A-4495-BEB12220D441}"/>
                </a:ext>
              </a:extLst>
            </p:cNvPr>
            <p:cNvSpPr/>
            <p:nvPr userDrawn="1"/>
          </p:nvSpPr>
          <p:spPr>
            <a:xfrm>
              <a:off x="2083189" y="-423171"/>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460028-8487-F5D7-D6E0-4CC3607663D0}"/>
                </a:ext>
              </a:extLst>
            </p:cNvPr>
            <p:cNvSpPr/>
            <p:nvPr userDrawn="1"/>
          </p:nvSpPr>
          <p:spPr>
            <a:xfrm>
              <a:off x="1424728" y="467783"/>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FE7567-0F05-D211-4AA2-9514A5841706}"/>
                </a:ext>
              </a:extLst>
            </p:cNvPr>
            <p:cNvSpPr/>
            <p:nvPr userDrawn="1"/>
          </p:nvSpPr>
          <p:spPr>
            <a:xfrm>
              <a:off x="3652046" y="350553"/>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83D0636-86E4-D38F-C2B7-132B511225BA}"/>
              </a:ext>
            </a:extLst>
          </p:cNvPr>
          <p:cNvSpPr>
            <a:spLocks noGrp="1"/>
          </p:cNvSpPr>
          <p:nvPr>
            <p:ph type="title" hasCustomPrompt="1"/>
          </p:nvPr>
        </p:nvSpPr>
        <p:spPr>
          <a:xfrm>
            <a:off x="1003469" y="681037"/>
            <a:ext cx="10595632" cy="5495926"/>
          </a:xfrm>
          <a:prstGeom prst="rect">
            <a:avLst/>
          </a:prstGeom>
        </p:spPr>
        <p:txBody>
          <a:bodyPr anchor="ctr" anchorCtr="0">
            <a:normAutofit/>
          </a:bodyPr>
          <a:lstStyle>
            <a:lvl1pPr algn="ctr">
              <a:defRPr sz="4800"/>
            </a:lvl1pPr>
          </a:lstStyle>
          <a:p>
            <a:r>
              <a:rPr lang="en-US"/>
              <a:t>CLICK TO EDIT MASTER TITLE STYLE</a:t>
            </a:r>
          </a:p>
        </p:txBody>
      </p:sp>
      <p:sp>
        <p:nvSpPr>
          <p:cNvPr id="5" name="Slide Number Placeholder 4">
            <a:extLst>
              <a:ext uri="{FF2B5EF4-FFF2-40B4-BE49-F238E27FC236}">
                <a16:creationId xmlns:a16="http://schemas.microsoft.com/office/drawing/2014/main" id="{65D9E95B-1A4F-E2D2-441F-48F2E4897B1C}"/>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29302971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AE7E1B-B841-78B0-1B6E-E4D1A4B32096}"/>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2" name="Title 1">
            <a:extLst>
              <a:ext uri="{FF2B5EF4-FFF2-40B4-BE49-F238E27FC236}">
                <a16:creationId xmlns:a16="http://schemas.microsoft.com/office/drawing/2014/main" id="{883D0636-86E4-D38F-C2B7-132B511225BA}"/>
              </a:ext>
            </a:extLst>
          </p:cNvPr>
          <p:cNvSpPr>
            <a:spLocks noGrp="1"/>
          </p:cNvSpPr>
          <p:nvPr>
            <p:ph type="title" hasCustomPrompt="1"/>
          </p:nvPr>
        </p:nvSpPr>
        <p:spPr>
          <a:xfrm>
            <a:off x="1003469" y="681037"/>
            <a:ext cx="10595632" cy="5495926"/>
          </a:xfrm>
          <a:prstGeom prst="rect">
            <a:avLst/>
          </a:prstGeom>
        </p:spPr>
        <p:txBody>
          <a:bodyPr anchor="ctr" anchorCtr="0">
            <a:normAutofit/>
          </a:bodyPr>
          <a:lstStyle>
            <a:lvl1pPr algn="ctr">
              <a:defRPr sz="4800">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5D9E95B-1A4F-E2D2-441F-48F2E4897B1C}"/>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2909001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670142"/>
          </a:xfrm>
          <a:prstGeom prst="rect">
            <a:avLst/>
          </a:prstGeo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433306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D66CBE-8E8C-EB90-548E-0CCED91222A8}"/>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7137393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nect with U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A7B19A-C016-2A06-9192-73FCB839AA73}"/>
              </a:ext>
            </a:extLst>
          </p:cNvPr>
          <p:cNvPicPr>
            <a:picLocks noChangeAspect="1"/>
          </p:cNvPicPr>
          <p:nvPr userDrawn="1"/>
        </p:nvPicPr>
        <p:blipFill>
          <a:blip r:embed="rId2"/>
          <a:srcRect l="1647" r="1647"/>
          <a:stretch/>
        </p:blipFill>
        <p:spPr>
          <a:xfrm>
            <a:off x="413363" y="0"/>
            <a:ext cx="11790360" cy="6858000"/>
          </a:xfrm>
          <a:prstGeom prst="rect">
            <a:avLst/>
          </a:prstGeom>
        </p:spPr>
      </p:pic>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Title 1">
            <a:extLst>
              <a:ext uri="{FF2B5EF4-FFF2-40B4-BE49-F238E27FC236}">
                <a16:creationId xmlns:a16="http://schemas.microsoft.com/office/drawing/2014/main" id="{DED50ABB-D15D-8E2A-5794-841C4C2B3ABC}"/>
              </a:ext>
            </a:extLst>
          </p:cNvPr>
          <p:cNvSpPr txBox="1">
            <a:spLocks/>
          </p:cNvSpPr>
          <p:nvPr userDrawn="1"/>
        </p:nvSpPr>
        <p:spPr>
          <a:xfrm>
            <a:off x="1003468" y="3787584"/>
            <a:ext cx="10595623" cy="590931"/>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cap="none" dirty="0">
                <a:solidFill>
                  <a:schemeClr val="bg1"/>
                </a:solidFill>
                <a:latin typeface="Arial" panose="020B0604020202020204" pitchFamily="34" charset="0"/>
                <a:cs typeface="Arial" panose="020B0604020202020204" pitchFamily="34" charset="0"/>
              </a:rPr>
              <a:t>Connect with us</a:t>
            </a:r>
            <a:endParaRPr lang="en-US" sz="2000" b="0" dirty="0">
              <a:solidFill>
                <a:schemeClr val="bg1"/>
              </a:solidFill>
              <a:latin typeface="Arial" panose="020B0604020202020204" pitchFamily="34" charset="0"/>
              <a:cs typeface="Arial" panose="020B0604020202020204" pitchFamily="34" charset="0"/>
            </a:endParaRPr>
          </a:p>
        </p:txBody>
      </p:sp>
      <p:sp>
        <p:nvSpPr>
          <p:cNvPr id="5" name="Oval 4">
            <a:hlinkClick r:id="rId3"/>
            <a:extLst>
              <a:ext uri="{FF2B5EF4-FFF2-40B4-BE49-F238E27FC236}">
                <a16:creationId xmlns:a16="http://schemas.microsoft.com/office/drawing/2014/main" id="{D1BD8265-6B48-73CB-A0F0-214C87A7044B}"/>
              </a:ext>
            </a:extLst>
          </p:cNvPr>
          <p:cNvSpPr/>
          <p:nvPr userDrawn="1"/>
        </p:nvSpPr>
        <p:spPr>
          <a:xfrm>
            <a:off x="4762877" y="4626140"/>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hlinkClick r:id="rId3"/>
            <a:extLst>
              <a:ext uri="{FF2B5EF4-FFF2-40B4-BE49-F238E27FC236}">
                <a16:creationId xmlns:a16="http://schemas.microsoft.com/office/drawing/2014/main" id="{14F0E682-D262-72EA-7948-D715FCF717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2307" y="4750679"/>
            <a:ext cx="175904" cy="281448"/>
          </a:xfrm>
          <a:prstGeom prst="rect">
            <a:avLst/>
          </a:prstGeom>
        </p:spPr>
      </p:pic>
      <p:sp>
        <p:nvSpPr>
          <p:cNvPr id="11" name="Oval 10">
            <a:hlinkClick r:id="rId6"/>
            <a:extLst>
              <a:ext uri="{FF2B5EF4-FFF2-40B4-BE49-F238E27FC236}">
                <a16:creationId xmlns:a16="http://schemas.microsoft.com/office/drawing/2014/main" id="{78ECA1AA-0165-3BD3-3FB4-3AB0EAF15A12}"/>
              </a:ext>
            </a:extLst>
          </p:cNvPr>
          <p:cNvSpPr/>
          <p:nvPr userDrawn="1"/>
        </p:nvSpPr>
        <p:spPr>
          <a:xfrm>
            <a:off x="5613415" y="4626140"/>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hlinkClick r:id="rId6"/>
            <a:extLst>
              <a:ext uri="{FF2B5EF4-FFF2-40B4-BE49-F238E27FC236}">
                <a16:creationId xmlns:a16="http://schemas.microsoft.com/office/drawing/2014/main" id="{368AD479-4520-8B42-F460-70F92DB6F5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744441" y="4746995"/>
            <a:ext cx="252712" cy="288815"/>
          </a:xfrm>
          <a:prstGeom prst="rect">
            <a:avLst/>
          </a:prstGeom>
        </p:spPr>
      </p:pic>
      <p:sp>
        <p:nvSpPr>
          <p:cNvPr id="13" name="Oval 12">
            <a:hlinkClick r:id="rId9"/>
            <a:extLst>
              <a:ext uri="{FF2B5EF4-FFF2-40B4-BE49-F238E27FC236}">
                <a16:creationId xmlns:a16="http://schemas.microsoft.com/office/drawing/2014/main" id="{5B6D2C8B-0724-F478-1F8B-06BBB5D77BD1}"/>
              </a:ext>
            </a:extLst>
          </p:cNvPr>
          <p:cNvSpPr/>
          <p:nvPr userDrawn="1"/>
        </p:nvSpPr>
        <p:spPr>
          <a:xfrm>
            <a:off x="6463953" y="4626140"/>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hlinkClick r:id="rId9"/>
            <a:extLst>
              <a:ext uri="{FF2B5EF4-FFF2-40B4-BE49-F238E27FC236}">
                <a16:creationId xmlns:a16="http://schemas.microsoft.com/office/drawing/2014/main" id="{13FCF2C9-E69E-75FC-C1E2-01AB2EACAA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558877" y="4746995"/>
            <a:ext cx="324916" cy="288815"/>
          </a:xfrm>
          <a:prstGeom prst="rect">
            <a:avLst/>
          </a:prstGeom>
        </p:spPr>
      </p:pic>
      <p:sp>
        <p:nvSpPr>
          <p:cNvPr id="15" name="Oval 14">
            <a:hlinkClick r:id="rId12"/>
            <a:extLst>
              <a:ext uri="{FF2B5EF4-FFF2-40B4-BE49-F238E27FC236}">
                <a16:creationId xmlns:a16="http://schemas.microsoft.com/office/drawing/2014/main" id="{E2139EFD-990F-27AA-C9E1-9BAF2AE97C12}"/>
              </a:ext>
            </a:extLst>
          </p:cNvPr>
          <p:cNvSpPr/>
          <p:nvPr userDrawn="1"/>
        </p:nvSpPr>
        <p:spPr>
          <a:xfrm>
            <a:off x="7314491" y="4626140"/>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hlinkClick r:id="rId12"/>
            <a:extLst>
              <a:ext uri="{FF2B5EF4-FFF2-40B4-BE49-F238E27FC236}">
                <a16:creationId xmlns:a16="http://schemas.microsoft.com/office/drawing/2014/main" id="{B71E6711-EF75-F394-FE2A-D8A725F48A4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452413" y="4746995"/>
            <a:ext cx="238921" cy="273053"/>
          </a:xfrm>
          <a:prstGeom prst="rect">
            <a:avLst/>
          </a:prstGeom>
        </p:spPr>
      </p:pic>
      <p:cxnSp>
        <p:nvCxnSpPr>
          <p:cNvPr id="18" name="Straight Connector 17">
            <a:extLst>
              <a:ext uri="{FF2B5EF4-FFF2-40B4-BE49-F238E27FC236}">
                <a16:creationId xmlns:a16="http://schemas.microsoft.com/office/drawing/2014/main" id="{AE235B7D-8EA5-1CE3-C57B-F031B7BB7776}"/>
              </a:ext>
            </a:extLst>
          </p:cNvPr>
          <p:cNvCxnSpPr>
            <a:cxnSpLocks/>
          </p:cNvCxnSpPr>
          <p:nvPr userDrawn="1"/>
        </p:nvCxnSpPr>
        <p:spPr>
          <a:xfrm>
            <a:off x="5207910" y="3563704"/>
            <a:ext cx="218673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BA77163-C752-034C-4C33-DA1AD5F01B4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078628" y="2461736"/>
            <a:ext cx="4445302" cy="967264"/>
          </a:xfrm>
          <a:prstGeom prst="rect">
            <a:avLst/>
          </a:prstGeom>
        </p:spPr>
      </p:pic>
    </p:spTree>
    <p:extLst>
      <p:ext uri="{BB962C8B-B14F-4D97-AF65-F5344CB8AC3E}">
        <p14:creationId xmlns:p14="http://schemas.microsoft.com/office/powerpoint/2010/main" val="119353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nect with Us">
    <p:spTree>
      <p:nvGrpSpPr>
        <p:cNvPr id="1" name=""/>
        <p:cNvGrpSpPr/>
        <p:nvPr/>
      </p:nvGrpSpPr>
      <p:grpSpPr>
        <a:xfrm>
          <a:off x="0" y="0"/>
          <a:ext cx="0" cy="0"/>
          <a:chOff x="0" y="0"/>
          <a:chExt cx="0" cy="0"/>
        </a:xfrm>
      </p:grpSpPr>
      <p:pic>
        <p:nvPicPr>
          <p:cNvPr id="5" name="Picture 4" descr="A colorful lines in a white background&#10;&#10;Description automatically generated">
            <a:extLst>
              <a:ext uri="{FF2B5EF4-FFF2-40B4-BE49-F238E27FC236}">
                <a16:creationId xmlns:a16="http://schemas.microsoft.com/office/drawing/2014/main" id="{139AA1E7-8737-B9FF-2E16-0BFCA21F7E73}"/>
              </a:ext>
            </a:extLst>
          </p:cNvPr>
          <p:cNvPicPr>
            <a:picLocks noChangeAspect="1"/>
          </p:cNvPicPr>
          <p:nvPr userDrawn="1"/>
        </p:nvPicPr>
        <p:blipFill>
          <a:blip r:embed="rId2"/>
          <a:stretch>
            <a:fillRect/>
          </a:stretch>
        </p:blipFill>
        <p:spPr>
          <a:xfrm>
            <a:off x="437102" y="0"/>
            <a:ext cx="11775178" cy="6623538"/>
          </a:xfrm>
          <a:prstGeom prst="rect">
            <a:avLst/>
          </a:prstGeom>
        </p:spPr>
      </p:pic>
      <p:grpSp>
        <p:nvGrpSpPr>
          <p:cNvPr id="11" name="Group 10">
            <a:extLst>
              <a:ext uri="{FF2B5EF4-FFF2-40B4-BE49-F238E27FC236}">
                <a16:creationId xmlns:a16="http://schemas.microsoft.com/office/drawing/2014/main" id="{09A79CA5-C72E-15E3-82F6-C431D3BDEE87}"/>
              </a:ext>
            </a:extLst>
          </p:cNvPr>
          <p:cNvGrpSpPr/>
          <p:nvPr userDrawn="1"/>
        </p:nvGrpSpPr>
        <p:grpSpPr>
          <a:xfrm>
            <a:off x="1003468" y="-13013"/>
            <a:ext cx="11588380" cy="8595295"/>
            <a:chOff x="1424728" y="-423171"/>
            <a:chExt cx="11588380" cy="8595295"/>
          </a:xfrm>
        </p:grpSpPr>
        <p:sp>
          <p:nvSpPr>
            <p:cNvPr id="6" name="Oval 5">
              <a:extLst>
                <a:ext uri="{FF2B5EF4-FFF2-40B4-BE49-F238E27FC236}">
                  <a16:creationId xmlns:a16="http://schemas.microsoft.com/office/drawing/2014/main" id="{1B990F2F-963F-1267-EDF8-A7A3F62F1EED}"/>
                </a:ext>
              </a:extLst>
            </p:cNvPr>
            <p:cNvSpPr/>
            <p:nvPr userDrawn="1"/>
          </p:nvSpPr>
          <p:spPr>
            <a:xfrm>
              <a:off x="2083189" y="-423171"/>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79B58BC-58DB-BF6C-4F59-B2D09DEFAD7A}"/>
                </a:ext>
              </a:extLst>
            </p:cNvPr>
            <p:cNvSpPr/>
            <p:nvPr userDrawn="1"/>
          </p:nvSpPr>
          <p:spPr>
            <a:xfrm>
              <a:off x="1424728" y="467783"/>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815A94-3F2F-124D-72F9-53ECC52E6B69}"/>
                </a:ext>
              </a:extLst>
            </p:cNvPr>
            <p:cNvSpPr/>
            <p:nvPr userDrawn="1"/>
          </p:nvSpPr>
          <p:spPr>
            <a:xfrm>
              <a:off x="3652046" y="350553"/>
              <a:ext cx="9361062" cy="7704341"/>
            </a:xfrm>
            <a:prstGeom prst="ellipse">
              <a:avLst/>
            </a:prstGeom>
            <a:gradFill flip="none" rotWithShape="1">
              <a:gsLst>
                <a:gs pos="70000">
                  <a:schemeClr val="bg1">
                    <a:alpha val="0"/>
                  </a:scheme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Title 1">
            <a:extLst>
              <a:ext uri="{FF2B5EF4-FFF2-40B4-BE49-F238E27FC236}">
                <a16:creationId xmlns:a16="http://schemas.microsoft.com/office/drawing/2014/main" id="{7AE47DE2-C480-53AE-B4B9-C6A46D60699F}"/>
              </a:ext>
            </a:extLst>
          </p:cNvPr>
          <p:cNvSpPr txBox="1">
            <a:spLocks/>
          </p:cNvSpPr>
          <p:nvPr userDrawn="1"/>
        </p:nvSpPr>
        <p:spPr>
          <a:xfrm>
            <a:off x="1003468" y="3787584"/>
            <a:ext cx="10595623" cy="480131"/>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cap="none" dirty="0">
                <a:solidFill>
                  <a:schemeClr val="tx2"/>
                </a:solidFill>
                <a:latin typeface="Arial" panose="020B0604020202020204" pitchFamily="34" charset="0"/>
                <a:cs typeface="Arial" panose="020B0604020202020204" pitchFamily="34" charset="0"/>
              </a:rPr>
              <a:t>Connect with us</a:t>
            </a:r>
            <a:endParaRPr lang="en-US" sz="2800" b="0" dirty="0">
              <a:solidFill>
                <a:schemeClr val="tx2"/>
              </a:solidFill>
              <a:latin typeface="Arial" panose="020B0604020202020204" pitchFamily="34" charset="0"/>
              <a:cs typeface="Arial" panose="020B0604020202020204" pitchFamily="34" charset="0"/>
            </a:endParaRPr>
          </a:p>
        </p:txBody>
      </p:sp>
      <p:sp>
        <p:nvSpPr>
          <p:cNvPr id="17" name="Oval 16">
            <a:hlinkClick r:id="rId3"/>
            <a:extLst>
              <a:ext uri="{FF2B5EF4-FFF2-40B4-BE49-F238E27FC236}">
                <a16:creationId xmlns:a16="http://schemas.microsoft.com/office/drawing/2014/main" id="{F277FB28-C5F2-5A70-EC01-61D24A7B9A7A}"/>
              </a:ext>
            </a:extLst>
          </p:cNvPr>
          <p:cNvSpPr/>
          <p:nvPr userDrawn="1"/>
        </p:nvSpPr>
        <p:spPr>
          <a:xfrm>
            <a:off x="4762877" y="4440785"/>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hlinkClick r:id="rId3"/>
            <a:extLst>
              <a:ext uri="{FF2B5EF4-FFF2-40B4-BE49-F238E27FC236}">
                <a16:creationId xmlns:a16="http://schemas.microsoft.com/office/drawing/2014/main" id="{16F5E31C-507F-2123-EDD3-0F934E5B89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2307" y="4565324"/>
            <a:ext cx="175904" cy="281448"/>
          </a:xfrm>
          <a:prstGeom prst="rect">
            <a:avLst/>
          </a:prstGeom>
        </p:spPr>
      </p:pic>
      <p:sp>
        <p:nvSpPr>
          <p:cNvPr id="26" name="Oval 25">
            <a:hlinkClick r:id="rId6"/>
            <a:extLst>
              <a:ext uri="{FF2B5EF4-FFF2-40B4-BE49-F238E27FC236}">
                <a16:creationId xmlns:a16="http://schemas.microsoft.com/office/drawing/2014/main" id="{104761DA-AF80-509F-5BDE-DFC1F8630F69}"/>
              </a:ext>
            </a:extLst>
          </p:cNvPr>
          <p:cNvSpPr/>
          <p:nvPr userDrawn="1"/>
        </p:nvSpPr>
        <p:spPr>
          <a:xfrm>
            <a:off x="5613415" y="4440785"/>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hlinkClick r:id="rId6"/>
            <a:extLst>
              <a:ext uri="{FF2B5EF4-FFF2-40B4-BE49-F238E27FC236}">
                <a16:creationId xmlns:a16="http://schemas.microsoft.com/office/drawing/2014/main" id="{EA9A755A-9A86-2A24-5FEC-E11A8E37E17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744441" y="4561640"/>
            <a:ext cx="252712" cy="288815"/>
          </a:xfrm>
          <a:prstGeom prst="rect">
            <a:avLst/>
          </a:prstGeom>
        </p:spPr>
      </p:pic>
      <p:sp>
        <p:nvSpPr>
          <p:cNvPr id="27" name="Oval 26">
            <a:hlinkClick r:id="rId9"/>
            <a:extLst>
              <a:ext uri="{FF2B5EF4-FFF2-40B4-BE49-F238E27FC236}">
                <a16:creationId xmlns:a16="http://schemas.microsoft.com/office/drawing/2014/main" id="{E4F2519F-DBDD-4EB3-B092-8CB267EE05EA}"/>
              </a:ext>
            </a:extLst>
          </p:cNvPr>
          <p:cNvSpPr/>
          <p:nvPr userDrawn="1"/>
        </p:nvSpPr>
        <p:spPr>
          <a:xfrm>
            <a:off x="6463953" y="4440785"/>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hlinkClick r:id="rId9"/>
            <a:extLst>
              <a:ext uri="{FF2B5EF4-FFF2-40B4-BE49-F238E27FC236}">
                <a16:creationId xmlns:a16="http://schemas.microsoft.com/office/drawing/2014/main" id="{61DBC1AD-E4B8-1E5A-3E00-CA6A7C9F004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558877" y="4561640"/>
            <a:ext cx="324916" cy="288815"/>
          </a:xfrm>
          <a:prstGeom prst="rect">
            <a:avLst/>
          </a:prstGeom>
        </p:spPr>
      </p:pic>
      <p:sp>
        <p:nvSpPr>
          <p:cNvPr id="28" name="Oval 27">
            <a:hlinkClick r:id="rId12"/>
            <a:extLst>
              <a:ext uri="{FF2B5EF4-FFF2-40B4-BE49-F238E27FC236}">
                <a16:creationId xmlns:a16="http://schemas.microsoft.com/office/drawing/2014/main" id="{96555A6C-B0E2-AABF-CE6F-136E060319E7}"/>
              </a:ext>
            </a:extLst>
          </p:cNvPr>
          <p:cNvSpPr/>
          <p:nvPr userDrawn="1"/>
        </p:nvSpPr>
        <p:spPr>
          <a:xfrm>
            <a:off x="7314491" y="4440785"/>
            <a:ext cx="514765" cy="514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hlinkClick r:id="rId12"/>
            <a:extLst>
              <a:ext uri="{FF2B5EF4-FFF2-40B4-BE49-F238E27FC236}">
                <a16:creationId xmlns:a16="http://schemas.microsoft.com/office/drawing/2014/main" id="{BEAAA70E-E4E5-6147-CF54-09D4D76FF98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452413" y="4561640"/>
            <a:ext cx="238921" cy="273053"/>
          </a:xfrm>
          <a:prstGeom prst="rect">
            <a:avLst/>
          </a:prstGeom>
        </p:spPr>
      </p:pic>
      <p:cxnSp>
        <p:nvCxnSpPr>
          <p:cNvPr id="12" name="Straight Connector 11">
            <a:extLst>
              <a:ext uri="{FF2B5EF4-FFF2-40B4-BE49-F238E27FC236}">
                <a16:creationId xmlns:a16="http://schemas.microsoft.com/office/drawing/2014/main" id="{202683EC-B51C-5484-4752-AE765FD6020A}"/>
              </a:ext>
            </a:extLst>
          </p:cNvPr>
          <p:cNvCxnSpPr>
            <a:cxnSpLocks/>
          </p:cNvCxnSpPr>
          <p:nvPr userDrawn="1"/>
        </p:nvCxnSpPr>
        <p:spPr>
          <a:xfrm>
            <a:off x="5207910" y="3563704"/>
            <a:ext cx="218673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7BD2B112-FD08-AD43-FC67-98C8484048E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078628" y="2461736"/>
            <a:ext cx="4445302" cy="967264"/>
          </a:xfrm>
          <a:prstGeom prst="rect">
            <a:avLst/>
          </a:prstGeom>
        </p:spPr>
      </p:pic>
    </p:spTree>
    <p:extLst>
      <p:ext uri="{BB962C8B-B14F-4D97-AF65-F5344CB8AC3E}">
        <p14:creationId xmlns:p14="http://schemas.microsoft.com/office/powerpoint/2010/main" val="36226418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ubtitle and Content wit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987690"/>
            <a:ext cx="6158984" cy="16114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BB9823-DA8B-E74B-5188-EF54898AA3E4}"/>
              </a:ext>
            </a:extLst>
          </p:cNvPr>
          <p:cNvSpPr>
            <a:spLocks noGrp="1"/>
          </p:cNvSpPr>
          <p:nvPr>
            <p:ph idx="1"/>
          </p:nvPr>
        </p:nvSpPr>
        <p:spPr>
          <a:xfrm>
            <a:off x="1003465" y="2599153"/>
            <a:ext cx="6158983"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Rectangle 3">
            <a:extLst>
              <a:ext uri="{FF2B5EF4-FFF2-40B4-BE49-F238E27FC236}">
                <a16:creationId xmlns:a16="http://schemas.microsoft.com/office/drawing/2014/main" id="{4ABE213E-0321-9EE4-D094-6ABFED5FF19D}"/>
              </a:ext>
            </a:extLst>
          </p:cNvPr>
          <p:cNvSpPr/>
          <p:nvPr userDrawn="1"/>
        </p:nvSpPr>
        <p:spPr>
          <a:xfrm>
            <a:off x="7746827" y="0"/>
            <a:ext cx="444517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3EFDAB79-7790-29F0-9E24-9F7690232039}"/>
              </a:ext>
            </a:extLst>
          </p:cNvPr>
          <p:cNvSpPr>
            <a:spLocks noGrp="1"/>
          </p:cNvSpPr>
          <p:nvPr>
            <p:ph type="body" sz="quarter" idx="13"/>
          </p:nvPr>
        </p:nvSpPr>
        <p:spPr>
          <a:xfrm>
            <a:off x="8339717" y="701675"/>
            <a:ext cx="3260145" cy="5475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48441B-EE2B-0DD7-E5E3-82A71B31950C}"/>
              </a:ext>
            </a:extLst>
          </p:cNvPr>
          <p:cNvSpPr>
            <a:spLocks noGrp="1"/>
          </p:cNvSpPr>
          <p:nvPr>
            <p:ph type="body" sz="quarter" idx="14" hasCustomPrompt="1"/>
          </p:nvPr>
        </p:nvSpPr>
        <p:spPr>
          <a:xfrm>
            <a:off x="1003465" y="701458"/>
            <a:ext cx="6158983" cy="286232"/>
          </a:xfrm>
        </p:spPr>
        <p:txBody>
          <a:bodyPr wrap="square">
            <a:spAutoFit/>
          </a:bodyPr>
          <a:lstStyle>
            <a:lvl1pPr marL="0" indent="0">
              <a:buNone/>
              <a:defRPr sz="1400" b="1">
                <a:solidFill>
                  <a:schemeClr val="accent1"/>
                </a:solidFill>
              </a:defRPr>
            </a:lvl1pPr>
          </a:lstStyle>
          <a:p>
            <a:pPr lvl="0"/>
            <a:r>
              <a:rPr lang="en-US" dirty="0"/>
              <a:t>SUBTITLE</a:t>
            </a:r>
          </a:p>
        </p:txBody>
      </p:sp>
    </p:spTree>
    <p:extLst>
      <p:ext uri="{BB962C8B-B14F-4D97-AF65-F5344CB8AC3E}">
        <p14:creationId xmlns:p14="http://schemas.microsoft.com/office/powerpoint/2010/main" val="38411439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31868ADC-FDAD-07CB-B7DB-C6FAD44FAEDD}"/>
              </a:ext>
            </a:extLst>
          </p:cNvPr>
          <p:cNvSpPr/>
          <p:nvPr userDrawn="1"/>
        </p:nvSpPr>
        <p:spPr>
          <a:xfrm>
            <a:off x="10034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7D81A4-BBAF-777B-B595-3446ED0FE9F0}"/>
              </a:ext>
            </a:extLst>
          </p:cNvPr>
          <p:cNvSpPr/>
          <p:nvPr userDrawn="1"/>
        </p:nvSpPr>
        <p:spPr>
          <a:xfrm>
            <a:off x="10034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94A8A6-510A-981A-2D71-8BAB734B3989}"/>
              </a:ext>
            </a:extLst>
          </p:cNvPr>
          <p:cNvSpPr/>
          <p:nvPr userDrawn="1"/>
        </p:nvSpPr>
        <p:spPr>
          <a:xfrm>
            <a:off x="10034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9DDC6A39-BE2C-DB38-0156-3B6FF712738B}"/>
              </a:ext>
            </a:extLst>
          </p:cNvPr>
          <p:cNvSpPr>
            <a:spLocks noGrp="1"/>
          </p:cNvSpPr>
          <p:nvPr>
            <p:ph type="body" sz="quarter" idx="13"/>
          </p:nvPr>
        </p:nvSpPr>
        <p:spPr>
          <a:xfrm>
            <a:off x="2489200" y="2201863"/>
            <a:ext cx="9110663" cy="1242008"/>
          </a:xfrm>
        </p:spPr>
        <p:txBody>
          <a:bodyPr anchor="ctr" anchorCtr="0"/>
          <a:lstStyle>
            <a:lvl1pPr marL="0" indent="0">
              <a:buNone/>
              <a:defRPr/>
            </a:lvl1pPr>
          </a:lstStyle>
          <a:p>
            <a:pPr lvl="0"/>
            <a:r>
              <a:rPr lang="en-US"/>
              <a:t>Click to edit Master text styles</a:t>
            </a:r>
          </a:p>
        </p:txBody>
      </p:sp>
      <p:sp>
        <p:nvSpPr>
          <p:cNvPr id="14" name="Text Placeholder 12">
            <a:extLst>
              <a:ext uri="{FF2B5EF4-FFF2-40B4-BE49-F238E27FC236}">
                <a16:creationId xmlns:a16="http://schemas.microsoft.com/office/drawing/2014/main" id="{3402E657-546C-74FB-9865-A64E83F02A43}"/>
              </a:ext>
            </a:extLst>
          </p:cNvPr>
          <p:cNvSpPr>
            <a:spLocks noGrp="1"/>
          </p:cNvSpPr>
          <p:nvPr>
            <p:ph type="body" sz="quarter" idx="14"/>
          </p:nvPr>
        </p:nvSpPr>
        <p:spPr>
          <a:xfrm>
            <a:off x="2489200" y="3595429"/>
            <a:ext cx="9110663" cy="1242008"/>
          </a:xfrm>
        </p:spPr>
        <p:txBody>
          <a:bodyPr anchor="ctr" anchorCtr="0"/>
          <a:lstStyle>
            <a:lvl1pPr marL="0" indent="0">
              <a:buNone/>
              <a:defRPr/>
            </a:lvl1pPr>
          </a:lstStyle>
          <a:p>
            <a:pPr lvl="0"/>
            <a:r>
              <a:rPr lang="en-US"/>
              <a:t>Click to edit Master text styles</a:t>
            </a:r>
          </a:p>
        </p:txBody>
      </p:sp>
      <p:sp>
        <p:nvSpPr>
          <p:cNvPr id="15" name="Text Placeholder 12">
            <a:extLst>
              <a:ext uri="{FF2B5EF4-FFF2-40B4-BE49-F238E27FC236}">
                <a16:creationId xmlns:a16="http://schemas.microsoft.com/office/drawing/2014/main" id="{BBF75977-87B5-E27E-8313-85CCF32D2C92}"/>
              </a:ext>
            </a:extLst>
          </p:cNvPr>
          <p:cNvSpPr>
            <a:spLocks noGrp="1"/>
          </p:cNvSpPr>
          <p:nvPr>
            <p:ph type="body" sz="quarter" idx="15"/>
          </p:nvPr>
        </p:nvSpPr>
        <p:spPr>
          <a:xfrm>
            <a:off x="2489200" y="4988995"/>
            <a:ext cx="9110663" cy="1242008"/>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20570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_Subtitle and Content with Sidebar">
    <p:spTree>
      <p:nvGrpSpPr>
        <p:cNvPr id="1" name=""/>
        <p:cNvGrpSpPr/>
        <p:nvPr/>
      </p:nvGrpSpPr>
      <p:grpSpPr>
        <a:xfrm>
          <a:off x="0" y="0"/>
          <a:ext cx="0" cy="0"/>
          <a:chOff x="0" y="0"/>
          <a:chExt cx="0" cy="0"/>
        </a:xfrm>
      </p:grpSpPr>
      <p:sp>
        <p:nvSpPr>
          <p:cNvPr id="178" name="CLICK TO EDIT MASTER TITLE STYLE"/>
          <p:cNvSpPr txBox="1">
            <a:spLocks noGrp="1"/>
          </p:cNvSpPr>
          <p:nvPr>
            <p:ph type="title" hasCustomPrompt="1"/>
          </p:nvPr>
        </p:nvSpPr>
        <p:spPr>
          <a:xfrm>
            <a:off x="1003468" y="987690"/>
            <a:ext cx="6158987" cy="1611463"/>
          </a:xfrm>
          <a:prstGeom prst="rect">
            <a:avLst/>
          </a:prstGeom>
        </p:spPr>
        <p:txBody>
          <a:bodyPr/>
          <a:lstStyle/>
          <a:p>
            <a:r>
              <a:t>CLICK TO EDIT MASTER TITLE STYLE</a:t>
            </a:r>
          </a:p>
        </p:txBody>
      </p:sp>
      <p:sp>
        <p:nvSpPr>
          <p:cNvPr id="179"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Rectangle 3"/>
          <p:cNvSpPr/>
          <p:nvPr/>
        </p:nvSpPr>
        <p:spPr>
          <a:xfrm>
            <a:off x="7746827" y="0"/>
            <a:ext cx="4445173" cy="6858000"/>
          </a:xfrm>
          <a:prstGeom prst="rect">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81"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82" name="Text Placeholder 4"/>
          <p:cNvSpPr>
            <a:spLocks noGrp="1"/>
          </p:cNvSpPr>
          <p:nvPr>
            <p:ph type="body" sz="quarter" idx="22" hasCustomPrompt="1"/>
          </p:nvPr>
        </p:nvSpPr>
        <p:spPr>
          <a:xfrm>
            <a:off x="1003465" y="701458"/>
            <a:ext cx="6158983" cy="286233"/>
          </a:xfrm>
          <a:prstGeom prst="rect">
            <a:avLst/>
          </a:prstGeom>
        </p:spPr>
        <p:txBody>
          <a:bodyPr/>
          <a:lstStyle>
            <a:lvl1pPr marL="0" indent="0">
              <a:buClrTx/>
              <a:buSzTx/>
              <a:buFontTx/>
              <a:buNone/>
              <a:defRPr sz="1400" b="1"/>
            </a:lvl1pPr>
          </a:lstStyle>
          <a:p>
            <a:r>
              <a:t>SUBTITLE</a:t>
            </a:r>
          </a:p>
        </p:txBody>
      </p:sp>
      <p:sp>
        <p:nvSpPr>
          <p:cNvPr id="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94CBED96-421E-B56A-DA86-F5783287C3FF}"/>
              </a:ext>
            </a:extLst>
          </p:cNvPr>
          <p:cNvSpPr/>
          <p:nvPr userDrawn="1"/>
        </p:nvSpPr>
        <p:spPr>
          <a:xfrm>
            <a:off x="1003470" y="2599154"/>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892997C-E33C-89D7-A85D-E52477885257}"/>
              </a:ext>
            </a:extLst>
          </p:cNvPr>
          <p:cNvSpPr/>
          <p:nvPr userDrawn="1"/>
        </p:nvSpPr>
        <p:spPr>
          <a:xfrm>
            <a:off x="6506569" y="2599154"/>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BF3D40-E9A5-3840-96CC-5652957CDC30}"/>
              </a:ext>
            </a:extLst>
          </p:cNvPr>
          <p:cNvSpPr/>
          <p:nvPr userDrawn="1"/>
        </p:nvSpPr>
        <p:spPr>
          <a:xfrm>
            <a:off x="1003470" y="4496850"/>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09D0DD-26C6-956B-72EA-FD93DB2D77CA}"/>
              </a:ext>
            </a:extLst>
          </p:cNvPr>
          <p:cNvSpPr/>
          <p:nvPr userDrawn="1"/>
        </p:nvSpPr>
        <p:spPr>
          <a:xfrm>
            <a:off x="6506569" y="4496850"/>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2FA8C89C-07C6-9A3E-7A56-A30FB51E9C5D}"/>
              </a:ext>
            </a:extLst>
          </p:cNvPr>
          <p:cNvSpPr>
            <a:spLocks noGrp="1"/>
          </p:cNvSpPr>
          <p:nvPr>
            <p:ph type="body" sz="quarter" idx="16"/>
          </p:nvPr>
        </p:nvSpPr>
        <p:spPr>
          <a:xfrm>
            <a:off x="2381250" y="2599154"/>
            <a:ext cx="3714750" cy="1660110"/>
          </a:xfrm>
        </p:spPr>
        <p:txBody>
          <a:bodyPr anchor="ctr" anchorCtr="0"/>
          <a:lstStyle>
            <a:lvl1pPr marL="0" indent="0">
              <a:buNone/>
              <a:defRPr/>
            </a:lvl1pPr>
          </a:lstStyle>
          <a:p>
            <a:pPr lvl="0"/>
            <a:r>
              <a:rPr lang="en-US"/>
              <a:t>Click to edit Master text styles</a:t>
            </a:r>
          </a:p>
        </p:txBody>
      </p:sp>
      <p:sp>
        <p:nvSpPr>
          <p:cNvPr id="21" name="Text Placeholder 16">
            <a:extLst>
              <a:ext uri="{FF2B5EF4-FFF2-40B4-BE49-F238E27FC236}">
                <a16:creationId xmlns:a16="http://schemas.microsoft.com/office/drawing/2014/main" id="{D4A7D326-C181-7A43-3FBF-E8A9213836FA}"/>
              </a:ext>
            </a:extLst>
          </p:cNvPr>
          <p:cNvSpPr>
            <a:spLocks noGrp="1"/>
          </p:cNvSpPr>
          <p:nvPr>
            <p:ph type="body" sz="quarter" idx="17"/>
          </p:nvPr>
        </p:nvSpPr>
        <p:spPr>
          <a:xfrm>
            <a:off x="2381250" y="4496432"/>
            <a:ext cx="3714750" cy="1660110"/>
          </a:xfrm>
        </p:spPr>
        <p:txBody>
          <a:bodyPr anchor="ctr" anchorCtr="0"/>
          <a:lstStyle>
            <a:lvl1pPr marL="0" indent="0">
              <a:buNone/>
              <a:defRPr/>
            </a:lvl1pPr>
          </a:lstStyle>
          <a:p>
            <a:pPr lvl="0"/>
            <a:r>
              <a:rPr lang="en-US"/>
              <a:t>Click to edit Master text styles</a:t>
            </a:r>
          </a:p>
        </p:txBody>
      </p:sp>
      <p:sp>
        <p:nvSpPr>
          <p:cNvPr id="22" name="Text Placeholder 16">
            <a:extLst>
              <a:ext uri="{FF2B5EF4-FFF2-40B4-BE49-F238E27FC236}">
                <a16:creationId xmlns:a16="http://schemas.microsoft.com/office/drawing/2014/main" id="{B0A2A4B1-B438-210A-B203-B1E162C7C510}"/>
              </a:ext>
            </a:extLst>
          </p:cNvPr>
          <p:cNvSpPr>
            <a:spLocks noGrp="1"/>
          </p:cNvSpPr>
          <p:nvPr>
            <p:ph type="body" sz="quarter" idx="18"/>
          </p:nvPr>
        </p:nvSpPr>
        <p:spPr>
          <a:xfrm>
            <a:off x="7884351" y="2599154"/>
            <a:ext cx="3714750" cy="1660110"/>
          </a:xfrm>
        </p:spPr>
        <p:txBody>
          <a:bodyPr anchor="ctr" anchorCtr="0"/>
          <a:lstStyle>
            <a:lvl1pPr marL="0" indent="0">
              <a:buNone/>
              <a:defRPr/>
            </a:lvl1pPr>
          </a:lstStyle>
          <a:p>
            <a:pPr lvl="0"/>
            <a:r>
              <a:rPr lang="en-US"/>
              <a:t>Click to edit Master text styles</a:t>
            </a:r>
          </a:p>
        </p:txBody>
      </p:sp>
      <p:sp>
        <p:nvSpPr>
          <p:cNvPr id="23" name="Text Placeholder 16">
            <a:extLst>
              <a:ext uri="{FF2B5EF4-FFF2-40B4-BE49-F238E27FC236}">
                <a16:creationId xmlns:a16="http://schemas.microsoft.com/office/drawing/2014/main" id="{67BAC676-553E-3275-23F6-6BCC17ED103A}"/>
              </a:ext>
            </a:extLst>
          </p:cNvPr>
          <p:cNvSpPr>
            <a:spLocks noGrp="1"/>
          </p:cNvSpPr>
          <p:nvPr>
            <p:ph type="body" sz="quarter" idx="19"/>
          </p:nvPr>
        </p:nvSpPr>
        <p:spPr>
          <a:xfrm>
            <a:off x="7884351" y="4496432"/>
            <a:ext cx="3714750" cy="166011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370256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31868ADC-FDAD-07CB-B7DB-C6FAD44FAEDD}"/>
              </a:ext>
            </a:extLst>
          </p:cNvPr>
          <p:cNvSpPr/>
          <p:nvPr userDrawn="1"/>
        </p:nvSpPr>
        <p:spPr>
          <a:xfrm>
            <a:off x="10034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7D81A4-BBAF-777B-B595-3446ED0FE9F0}"/>
              </a:ext>
            </a:extLst>
          </p:cNvPr>
          <p:cNvSpPr/>
          <p:nvPr userDrawn="1"/>
        </p:nvSpPr>
        <p:spPr>
          <a:xfrm>
            <a:off x="10034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94A8A6-510A-981A-2D71-8BAB734B3989}"/>
              </a:ext>
            </a:extLst>
          </p:cNvPr>
          <p:cNvSpPr/>
          <p:nvPr userDrawn="1"/>
        </p:nvSpPr>
        <p:spPr>
          <a:xfrm>
            <a:off x="10034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2">
            <a:extLst>
              <a:ext uri="{FF2B5EF4-FFF2-40B4-BE49-F238E27FC236}">
                <a16:creationId xmlns:a16="http://schemas.microsoft.com/office/drawing/2014/main" id="{4C410C88-93E7-E515-F936-649F80B73561}"/>
              </a:ext>
            </a:extLst>
          </p:cNvPr>
          <p:cNvSpPr>
            <a:spLocks noGrp="1"/>
          </p:cNvSpPr>
          <p:nvPr>
            <p:ph type="body" sz="quarter" idx="13"/>
          </p:nvPr>
        </p:nvSpPr>
        <p:spPr>
          <a:xfrm>
            <a:off x="2489201" y="2201863"/>
            <a:ext cx="3606800" cy="1242008"/>
          </a:xfrm>
        </p:spPr>
        <p:txBody>
          <a:bodyPr anchor="ctr" anchorCtr="0"/>
          <a:lstStyle>
            <a:lvl1pPr marL="0" indent="0">
              <a:buNone/>
              <a:defRPr/>
            </a:lvl1pPr>
          </a:lstStyle>
          <a:p>
            <a:pPr lvl="0"/>
            <a:r>
              <a:rPr lang="en-US"/>
              <a:t>Click to edit Master text styles</a:t>
            </a:r>
          </a:p>
        </p:txBody>
      </p:sp>
      <p:sp>
        <p:nvSpPr>
          <p:cNvPr id="17" name="Text Placeholder 12">
            <a:extLst>
              <a:ext uri="{FF2B5EF4-FFF2-40B4-BE49-F238E27FC236}">
                <a16:creationId xmlns:a16="http://schemas.microsoft.com/office/drawing/2014/main" id="{2E8593D9-6767-A8F8-901D-477DA56F1A7E}"/>
              </a:ext>
            </a:extLst>
          </p:cNvPr>
          <p:cNvSpPr>
            <a:spLocks noGrp="1"/>
          </p:cNvSpPr>
          <p:nvPr>
            <p:ph type="body" sz="quarter" idx="14"/>
          </p:nvPr>
        </p:nvSpPr>
        <p:spPr>
          <a:xfrm>
            <a:off x="2489201" y="3595429"/>
            <a:ext cx="3606800" cy="1242008"/>
          </a:xfrm>
        </p:spPr>
        <p:txBody>
          <a:bodyPr anchor="ctr" anchorCtr="0"/>
          <a:lstStyle>
            <a:lvl1pPr marL="0" indent="0">
              <a:buNone/>
              <a:defRPr/>
            </a:lvl1pPr>
          </a:lstStyle>
          <a:p>
            <a:pPr lvl="0"/>
            <a:r>
              <a:rPr lang="en-US"/>
              <a:t>Click to edit Master text styles</a:t>
            </a:r>
          </a:p>
        </p:txBody>
      </p:sp>
      <p:sp>
        <p:nvSpPr>
          <p:cNvPr id="18" name="Text Placeholder 12">
            <a:extLst>
              <a:ext uri="{FF2B5EF4-FFF2-40B4-BE49-F238E27FC236}">
                <a16:creationId xmlns:a16="http://schemas.microsoft.com/office/drawing/2014/main" id="{890E5B81-5B5A-7007-CD5F-FF778350E7AE}"/>
              </a:ext>
            </a:extLst>
          </p:cNvPr>
          <p:cNvSpPr>
            <a:spLocks noGrp="1"/>
          </p:cNvSpPr>
          <p:nvPr>
            <p:ph type="body" sz="quarter" idx="15"/>
          </p:nvPr>
        </p:nvSpPr>
        <p:spPr>
          <a:xfrm>
            <a:off x="2489201" y="4988995"/>
            <a:ext cx="3606800" cy="1242008"/>
          </a:xfrm>
        </p:spPr>
        <p:txBody>
          <a:bodyPr anchor="ctr" anchorCtr="0"/>
          <a:lstStyle>
            <a:lvl1pPr marL="0" indent="0">
              <a:buNone/>
              <a:defRPr/>
            </a:lvl1pPr>
          </a:lstStyle>
          <a:p>
            <a:pPr lvl="0"/>
            <a:r>
              <a:rPr lang="en-US"/>
              <a:t>Click to edit Master text styles</a:t>
            </a:r>
          </a:p>
        </p:txBody>
      </p:sp>
      <p:sp>
        <p:nvSpPr>
          <p:cNvPr id="19" name="Oval 18">
            <a:extLst>
              <a:ext uri="{FF2B5EF4-FFF2-40B4-BE49-F238E27FC236}">
                <a16:creationId xmlns:a16="http://schemas.microsoft.com/office/drawing/2014/main" id="{5B9C06E9-1C2E-22DC-287C-6917C3E08BCE}"/>
              </a:ext>
            </a:extLst>
          </p:cNvPr>
          <p:cNvSpPr/>
          <p:nvPr userDrawn="1"/>
        </p:nvSpPr>
        <p:spPr>
          <a:xfrm>
            <a:off x="6506569"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D9AF33-98AB-86E7-216D-22ADACB14474}"/>
              </a:ext>
            </a:extLst>
          </p:cNvPr>
          <p:cNvSpPr/>
          <p:nvPr userDrawn="1"/>
        </p:nvSpPr>
        <p:spPr>
          <a:xfrm>
            <a:off x="6506569" y="3595429"/>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269076-D87B-49D3-EADA-90FE6AC5904B}"/>
              </a:ext>
            </a:extLst>
          </p:cNvPr>
          <p:cNvSpPr/>
          <p:nvPr userDrawn="1"/>
        </p:nvSpPr>
        <p:spPr>
          <a:xfrm>
            <a:off x="6506569" y="4988995"/>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2">
            <a:extLst>
              <a:ext uri="{FF2B5EF4-FFF2-40B4-BE49-F238E27FC236}">
                <a16:creationId xmlns:a16="http://schemas.microsoft.com/office/drawing/2014/main" id="{CF63C5F7-0DE2-6004-83CA-B3B97188DDFC}"/>
              </a:ext>
            </a:extLst>
          </p:cNvPr>
          <p:cNvSpPr>
            <a:spLocks noGrp="1"/>
          </p:cNvSpPr>
          <p:nvPr>
            <p:ph type="body" sz="quarter" idx="16"/>
          </p:nvPr>
        </p:nvSpPr>
        <p:spPr>
          <a:xfrm>
            <a:off x="7992301" y="2201863"/>
            <a:ext cx="3606800" cy="1242008"/>
          </a:xfrm>
        </p:spPr>
        <p:txBody>
          <a:bodyPr anchor="ctr" anchorCtr="0"/>
          <a:lstStyle>
            <a:lvl1pPr marL="0" indent="0">
              <a:buNone/>
              <a:defRPr/>
            </a:lvl1pPr>
          </a:lstStyle>
          <a:p>
            <a:pPr lvl="0"/>
            <a:r>
              <a:rPr lang="en-US"/>
              <a:t>Click to edit Master text styles</a:t>
            </a:r>
          </a:p>
        </p:txBody>
      </p:sp>
      <p:sp>
        <p:nvSpPr>
          <p:cNvPr id="23" name="Text Placeholder 12">
            <a:extLst>
              <a:ext uri="{FF2B5EF4-FFF2-40B4-BE49-F238E27FC236}">
                <a16:creationId xmlns:a16="http://schemas.microsoft.com/office/drawing/2014/main" id="{4BC852CC-616C-B3A1-7A71-311746C96F66}"/>
              </a:ext>
            </a:extLst>
          </p:cNvPr>
          <p:cNvSpPr>
            <a:spLocks noGrp="1"/>
          </p:cNvSpPr>
          <p:nvPr>
            <p:ph type="body" sz="quarter" idx="17"/>
          </p:nvPr>
        </p:nvSpPr>
        <p:spPr>
          <a:xfrm>
            <a:off x="7992301" y="3595429"/>
            <a:ext cx="3606800" cy="1242008"/>
          </a:xfrm>
        </p:spPr>
        <p:txBody>
          <a:bodyPr anchor="ctr" anchorCtr="0"/>
          <a:lstStyle>
            <a:lvl1pPr marL="0" indent="0">
              <a:buNone/>
              <a:defRPr/>
            </a:lvl1pPr>
          </a:lstStyle>
          <a:p>
            <a:pPr lvl="0"/>
            <a:r>
              <a:rPr lang="en-US"/>
              <a:t>Click to edit Master text styles</a:t>
            </a:r>
          </a:p>
        </p:txBody>
      </p:sp>
      <p:sp>
        <p:nvSpPr>
          <p:cNvPr id="24" name="Text Placeholder 12">
            <a:extLst>
              <a:ext uri="{FF2B5EF4-FFF2-40B4-BE49-F238E27FC236}">
                <a16:creationId xmlns:a16="http://schemas.microsoft.com/office/drawing/2014/main" id="{07D30C51-51EE-7F25-4B7A-0046925EA7B6}"/>
              </a:ext>
            </a:extLst>
          </p:cNvPr>
          <p:cNvSpPr>
            <a:spLocks noGrp="1"/>
          </p:cNvSpPr>
          <p:nvPr>
            <p:ph type="body" sz="quarter" idx="18"/>
          </p:nvPr>
        </p:nvSpPr>
        <p:spPr>
          <a:xfrm>
            <a:off x="7992301" y="4988995"/>
            <a:ext cx="3606800" cy="1242008"/>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328523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9144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7" name="Chart Placeholder 4">
            <a:extLst>
              <a:ext uri="{FF2B5EF4-FFF2-40B4-BE49-F238E27FC236}">
                <a16:creationId xmlns:a16="http://schemas.microsoft.com/office/drawing/2014/main" id="{3088E0BD-859D-3D06-B5E7-12F0B7154D10}"/>
              </a:ext>
            </a:extLst>
          </p:cNvPr>
          <p:cNvSpPr>
            <a:spLocks noGrp="1"/>
          </p:cNvSpPr>
          <p:nvPr>
            <p:ph type="chart" sz="quarter" idx="13"/>
          </p:nvPr>
        </p:nvSpPr>
        <p:spPr>
          <a:xfrm>
            <a:off x="1003300" y="2598738"/>
            <a:ext cx="10596563" cy="3557587"/>
          </a:xfrm>
        </p:spPr>
        <p:txBody>
          <a:bodyPr/>
          <a:lstStyle/>
          <a:p>
            <a:r>
              <a:rPr lang="en-US"/>
              <a:t>Click icon to add chart</a:t>
            </a:r>
          </a:p>
        </p:txBody>
      </p:sp>
      <p:sp>
        <p:nvSpPr>
          <p:cNvPr id="9" name="Text Placeholder 8">
            <a:extLst>
              <a:ext uri="{FF2B5EF4-FFF2-40B4-BE49-F238E27FC236}">
                <a16:creationId xmlns:a16="http://schemas.microsoft.com/office/drawing/2014/main" id="{608C1E29-06DE-97E8-664F-B271C72A307A}"/>
              </a:ext>
            </a:extLst>
          </p:cNvPr>
          <p:cNvSpPr>
            <a:spLocks noGrp="1"/>
          </p:cNvSpPr>
          <p:nvPr>
            <p:ph type="body" sz="quarter" idx="14"/>
          </p:nvPr>
        </p:nvSpPr>
        <p:spPr>
          <a:xfrm>
            <a:off x="1003300" y="1684338"/>
            <a:ext cx="10594975" cy="914400"/>
          </a:xfrm>
        </p:spPr>
        <p:txBody>
          <a:bodyPr/>
          <a:lstStyle/>
          <a:p>
            <a:pPr lvl="0"/>
            <a:r>
              <a:rPr lang="en-US"/>
              <a:t>Click to edit Master text styles</a:t>
            </a:r>
          </a:p>
        </p:txBody>
      </p:sp>
    </p:spTree>
    <p:extLst>
      <p:ext uri="{BB962C8B-B14F-4D97-AF65-F5344CB8AC3E}">
        <p14:creationId xmlns:p14="http://schemas.microsoft.com/office/powerpoint/2010/main" val="25399839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8"/>
            <a:ext cx="10595632" cy="9144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Text Placeholder 8">
            <a:extLst>
              <a:ext uri="{FF2B5EF4-FFF2-40B4-BE49-F238E27FC236}">
                <a16:creationId xmlns:a16="http://schemas.microsoft.com/office/drawing/2014/main" id="{608C1E29-06DE-97E8-664F-B271C72A307A}"/>
              </a:ext>
            </a:extLst>
          </p:cNvPr>
          <p:cNvSpPr>
            <a:spLocks noGrp="1"/>
          </p:cNvSpPr>
          <p:nvPr>
            <p:ph type="body" sz="quarter" idx="14"/>
          </p:nvPr>
        </p:nvSpPr>
        <p:spPr>
          <a:xfrm>
            <a:off x="1003300" y="1684338"/>
            <a:ext cx="10594975" cy="914400"/>
          </a:xfrm>
        </p:spPr>
        <p:txBody>
          <a:bodyPr/>
          <a:lstStyle/>
          <a:p>
            <a:pPr lvl="0"/>
            <a:r>
              <a:rPr lang="en-US"/>
              <a:t>Click to edit Master text styles</a:t>
            </a:r>
          </a:p>
        </p:txBody>
      </p:sp>
      <p:sp>
        <p:nvSpPr>
          <p:cNvPr id="5" name="Table Placeholder 3">
            <a:extLst>
              <a:ext uri="{FF2B5EF4-FFF2-40B4-BE49-F238E27FC236}">
                <a16:creationId xmlns:a16="http://schemas.microsoft.com/office/drawing/2014/main" id="{CB617927-2E6A-C512-2342-3E94FABDFF64}"/>
              </a:ext>
            </a:extLst>
          </p:cNvPr>
          <p:cNvSpPr>
            <a:spLocks noGrp="1"/>
          </p:cNvSpPr>
          <p:nvPr>
            <p:ph type="tbl" sz="quarter" idx="15"/>
          </p:nvPr>
        </p:nvSpPr>
        <p:spPr>
          <a:xfrm>
            <a:off x="1003300" y="2598738"/>
            <a:ext cx="10594975" cy="3557587"/>
          </a:xfrm>
        </p:spPr>
        <p:txBody>
          <a:bodyPr/>
          <a:lstStyle/>
          <a:p>
            <a:r>
              <a:rPr lang="en-US"/>
              <a:t>Click icon to add table</a:t>
            </a:r>
          </a:p>
        </p:txBody>
      </p:sp>
    </p:spTree>
    <p:extLst>
      <p:ext uri="{BB962C8B-B14F-4D97-AF65-F5344CB8AC3E}">
        <p14:creationId xmlns:p14="http://schemas.microsoft.com/office/powerpoint/2010/main" val="28484539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599153"/>
            <a:ext cx="5181600"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68EE2-43A6-CAF7-A07D-E33BAC3CEA5F}"/>
              </a:ext>
            </a:extLst>
          </p:cNvPr>
          <p:cNvSpPr>
            <a:spLocks noGrp="1"/>
          </p:cNvSpPr>
          <p:nvPr>
            <p:ph sz="half" idx="2"/>
          </p:nvPr>
        </p:nvSpPr>
        <p:spPr>
          <a:xfrm>
            <a:off x="6417501" y="2599153"/>
            <a:ext cx="5181600"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4110655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blue and pink background&#10;&#10;Description automatically generated">
            <a:extLst>
              <a:ext uri="{FF2B5EF4-FFF2-40B4-BE49-F238E27FC236}">
                <a16:creationId xmlns:a16="http://schemas.microsoft.com/office/drawing/2014/main" id="{4981F7F3-CC79-CBAC-D091-B53B5F3E0D73}"/>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F73C4A-0C4D-2AFA-2ACA-0EDA33093536}"/>
              </a:ext>
            </a:extLst>
          </p:cNvPr>
          <p:cNvSpPr>
            <a:spLocks noGrp="1"/>
          </p:cNvSpPr>
          <p:nvPr>
            <p:ph sz="half" idx="1"/>
          </p:nvPr>
        </p:nvSpPr>
        <p:spPr>
          <a:xfrm>
            <a:off x="1003469" y="2916820"/>
            <a:ext cx="5181600"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68EE2-43A6-CAF7-A07D-E33BAC3CEA5F}"/>
              </a:ext>
            </a:extLst>
          </p:cNvPr>
          <p:cNvSpPr>
            <a:spLocks noGrp="1"/>
          </p:cNvSpPr>
          <p:nvPr>
            <p:ph sz="half" idx="2"/>
          </p:nvPr>
        </p:nvSpPr>
        <p:spPr>
          <a:xfrm>
            <a:off x="6417501" y="2916820"/>
            <a:ext cx="5181600" cy="32601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Tree>
    <p:extLst>
      <p:ext uri="{BB962C8B-B14F-4D97-AF65-F5344CB8AC3E}">
        <p14:creationId xmlns:p14="http://schemas.microsoft.com/office/powerpoint/2010/main" val="1818649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6" name="Oval 5">
            <a:extLst>
              <a:ext uri="{FF2B5EF4-FFF2-40B4-BE49-F238E27FC236}">
                <a16:creationId xmlns:a16="http://schemas.microsoft.com/office/drawing/2014/main" id="{A98306CC-F038-7B58-2DED-A5E9975B5E47}"/>
              </a:ext>
            </a:extLst>
          </p:cNvPr>
          <p:cNvSpPr/>
          <p:nvPr userDrawn="1"/>
        </p:nvSpPr>
        <p:spPr>
          <a:xfrm>
            <a:off x="2602385" y="2201446"/>
            <a:ext cx="1894701" cy="189470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08CB0D-500E-23B1-9179-E6D2BCA2F5F0}"/>
              </a:ext>
            </a:extLst>
          </p:cNvPr>
          <p:cNvSpPr/>
          <p:nvPr userDrawn="1"/>
        </p:nvSpPr>
        <p:spPr>
          <a:xfrm>
            <a:off x="8105484" y="2201446"/>
            <a:ext cx="1894701" cy="189470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CA5E19D2-3090-9271-A70A-086A5826538F}"/>
              </a:ext>
            </a:extLst>
          </p:cNvPr>
          <p:cNvSpPr>
            <a:spLocks noGrp="1"/>
          </p:cNvSpPr>
          <p:nvPr>
            <p:ph type="body" sz="quarter" idx="13"/>
          </p:nvPr>
        </p:nvSpPr>
        <p:spPr>
          <a:xfrm>
            <a:off x="1003300" y="4289425"/>
            <a:ext cx="5181600" cy="18875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4" name="Text Placeholder 11">
            <a:extLst>
              <a:ext uri="{FF2B5EF4-FFF2-40B4-BE49-F238E27FC236}">
                <a16:creationId xmlns:a16="http://schemas.microsoft.com/office/drawing/2014/main" id="{C596A398-4899-60D7-35EF-077F876F5711}"/>
              </a:ext>
            </a:extLst>
          </p:cNvPr>
          <p:cNvSpPr>
            <a:spLocks noGrp="1"/>
          </p:cNvSpPr>
          <p:nvPr>
            <p:ph type="body" sz="quarter" idx="14"/>
          </p:nvPr>
        </p:nvSpPr>
        <p:spPr>
          <a:xfrm>
            <a:off x="6418263" y="4281488"/>
            <a:ext cx="5180012" cy="190341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856967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1" name="Content Placeholder 2">
            <a:extLst>
              <a:ext uri="{FF2B5EF4-FFF2-40B4-BE49-F238E27FC236}">
                <a16:creationId xmlns:a16="http://schemas.microsoft.com/office/drawing/2014/main" id="{3E4154F9-65D1-8720-0AA8-81D1859C428E}"/>
              </a:ext>
            </a:extLst>
          </p:cNvPr>
          <p:cNvSpPr>
            <a:spLocks noGrp="1"/>
          </p:cNvSpPr>
          <p:nvPr>
            <p:ph sz="half" idx="1"/>
          </p:nvPr>
        </p:nvSpPr>
        <p:spPr>
          <a:xfrm>
            <a:off x="1003469" y="2599153"/>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6AFB0E0C-71B1-2023-5E29-12B7C87EA770}"/>
              </a:ext>
            </a:extLst>
          </p:cNvPr>
          <p:cNvSpPr>
            <a:spLocks noGrp="1"/>
          </p:cNvSpPr>
          <p:nvPr>
            <p:ph sz="half" idx="2"/>
          </p:nvPr>
        </p:nvSpPr>
        <p:spPr>
          <a:xfrm>
            <a:off x="6417501" y="2599153"/>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EE476931-CCED-E896-288B-E9422B155D57}"/>
              </a:ext>
            </a:extLst>
          </p:cNvPr>
          <p:cNvSpPr>
            <a:spLocks noGrp="1"/>
          </p:cNvSpPr>
          <p:nvPr>
            <p:ph sz="half" idx="13"/>
          </p:nvPr>
        </p:nvSpPr>
        <p:spPr>
          <a:xfrm>
            <a:off x="1003469" y="4496850"/>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4F0D541E-E145-391F-E098-73534C9C2A9E}"/>
              </a:ext>
            </a:extLst>
          </p:cNvPr>
          <p:cNvSpPr>
            <a:spLocks noGrp="1"/>
          </p:cNvSpPr>
          <p:nvPr>
            <p:ph sz="half" idx="14"/>
          </p:nvPr>
        </p:nvSpPr>
        <p:spPr>
          <a:xfrm>
            <a:off x="6417501" y="4496850"/>
            <a:ext cx="5181600" cy="1659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6703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Quadrant">
    <p:spTree>
      <p:nvGrpSpPr>
        <p:cNvPr id="1" name=""/>
        <p:cNvGrpSpPr/>
        <p:nvPr/>
      </p:nvGrpSpPr>
      <p:grpSpPr>
        <a:xfrm>
          <a:off x="0" y="0"/>
          <a:ext cx="0" cy="0"/>
          <a:chOff x="0" y="0"/>
          <a:chExt cx="0" cy="0"/>
        </a:xfrm>
      </p:grpSpPr>
      <p:pic>
        <p:nvPicPr>
          <p:cNvPr id="3" name="Picture 2" descr="A blue and pink background&#10;&#10;Description automatically generated">
            <a:extLst>
              <a:ext uri="{FF2B5EF4-FFF2-40B4-BE49-F238E27FC236}">
                <a16:creationId xmlns:a16="http://schemas.microsoft.com/office/drawing/2014/main" id="{941AF1AD-3127-6293-DC70-831AD7F6F7D3}"/>
              </a:ext>
            </a:extLst>
          </p:cNvPr>
          <p:cNvPicPr>
            <a:picLocks noChangeAspect="1"/>
          </p:cNvPicPr>
          <p:nvPr userDrawn="1"/>
        </p:nvPicPr>
        <p:blipFill rotWithShape="1">
          <a:blip r:embed="rId2"/>
          <a:srcRect l="-47" t="22027" r="3341" b="40130"/>
          <a:stretch/>
        </p:blipFill>
        <p:spPr>
          <a:xfrm>
            <a:off x="419099"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7" name="Content Placeholder 2">
            <a:extLst>
              <a:ext uri="{FF2B5EF4-FFF2-40B4-BE49-F238E27FC236}">
                <a16:creationId xmlns:a16="http://schemas.microsoft.com/office/drawing/2014/main" id="{CA1C3EDC-8914-B0A8-F741-E49EDE1B6A89}"/>
              </a:ext>
            </a:extLst>
          </p:cNvPr>
          <p:cNvSpPr>
            <a:spLocks noGrp="1"/>
          </p:cNvSpPr>
          <p:nvPr>
            <p:ph sz="half" idx="1"/>
          </p:nvPr>
        </p:nvSpPr>
        <p:spPr>
          <a:xfrm>
            <a:off x="1003469" y="3429000"/>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CDA6E514-4AF1-3E93-C0E6-2492B92FCDAD}"/>
              </a:ext>
            </a:extLst>
          </p:cNvPr>
          <p:cNvSpPr>
            <a:spLocks noGrp="1"/>
          </p:cNvSpPr>
          <p:nvPr>
            <p:ph sz="half" idx="2"/>
          </p:nvPr>
        </p:nvSpPr>
        <p:spPr>
          <a:xfrm>
            <a:off x="6417501" y="3429000"/>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EB164DE-2BF2-850C-FFBE-90A711A5B19E}"/>
              </a:ext>
            </a:extLst>
          </p:cNvPr>
          <p:cNvSpPr>
            <a:spLocks noGrp="1"/>
          </p:cNvSpPr>
          <p:nvPr>
            <p:ph sz="half" idx="13"/>
          </p:nvPr>
        </p:nvSpPr>
        <p:spPr>
          <a:xfrm>
            <a:off x="1003469" y="4960302"/>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EE3980F0-6266-D114-DCBA-773228B406DF}"/>
              </a:ext>
            </a:extLst>
          </p:cNvPr>
          <p:cNvSpPr>
            <a:spLocks noGrp="1"/>
          </p:cNvSpPr>
          <p:nvPr>
            <p:ph sz="half" idx="14"/>
          </p:nvPr>
        </p:nvSpPr>
        <p:spPr>
          <a:xfrm>
            <a:off x="6417501" y="4960302"/>
            <a:ext cx="5181600" cy="11962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558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4" name="Text Placeholder 12">
            <a:extLst>
              <a:ext uri="{FF2B5EF4-FFF2-40B4-BE49-F238E27FC236}">
                <a16:creationId xmlns:a16="http://schemas.microsoft.com/office/drawing/2014/main" id="{1DFD2E9F-5B7F-CF7C-0EAB-06FE80B458DD}"/>
              </a:ext>
            </a:extLst>
          </p:cNvPr>
          <p:cNvSpPr>
            <a:spLocks noGrp="1"/>
          </p:cNvSpPr>
          <p:nvPr>
            <p:ph type="body" sz="quarter" idx="13"/>
          </p:nvPr>
        </p:nvSpPr>
        <p:spPr>
          <a:xfrm>
            <a:off x="1003300" y="2598738"/>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8BECC473-EC23-54BE-98B7-2EE1D253D886}"/>
              </a:ext>
            </a:extLst>
          </p:cNvPr>
          <p:cNvSpPr>
            <a:spLocks noGrp="1"/>
          </p:cNvSpPr>
          <p:nvPr>
            <p:ph type="body" sz="quarter" idx="14"/>
          </p:nvPr>
        </p:nvSpPr>
        <p:spPr>
          <a:xfrm>
            <a:off x="4684332" y="2598738"/>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338CA12-EB66-9EB5-331D-594E481E7A55}"/>
              </a:ext>
            </a:extLst>
          </p:cNvPr>
          <p:cNvSpPr>
            <a:spLocks noGrp="1"/>
          </p:cNvSpPr>
          <p:nvPr>
            <p:ph type="body" sz="quarter" idx="15"/>
          </p:nvPr>
        </p:nvSpPr>
        <p:spPr>
          <a:xfrm>
            <a:off x="8365363" y="2587164"/>
            <a:ext cx="3233738"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61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Subtitle and Content with Sidebar">
    <p:spTree>
      <p:nvGrpSpPr>
        <p:cNvPr id="1" name=""/>
        <p:cNvGrpSpPr/>
        <p:nvPr/>
      </p:nvGrpSpPr>
      <p:grpSpPr>
        <a:xfrm>
          <a:off x="0" y="0"/>
          <a:ext cx="0" cy="0"/>
          <a:chOff x="0" y="0"/>
          <a:chExt cx="0" cy="0"/>
        </a:xfrm>
      </p:grpSpPr>
      <p:sp>
        <p:nvSpPr>
          <p:cNvPr id="190" name="Rectangle 4"/>
          <p:cNvSpPr/>
          <p:nvPr/>
        </p:nvSpPr>
        <p:spPr>
          <a:xfrm>
            <a:off x="7746817" y="0"/>
            <a:ext cx="444518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91" name="Rectangle 6"/>
          <p:cNvSpPr/>
          <p:nvPr/>
        </p:nvSpPr>
        <p:spPr>
          <a:xfrm>
            <a:off x="7746823" y="0"/>
            <a:ext cx="4445179"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92" name="CLICK TO EDIT MASTER TITLE STYLE"/>
          <p:cNvSpPr txBox="1">
            <a:spLocks noGrp="1"/>
          </p:cNvSpPr>
          <p:nvPr>
            <p:ph type="title" hasCustomPrompt="1"/>
          </p:nvPr>
        </p:nvSpPr>
        <p:spPr>
          <a:xfrm>
            <a:off x="1003468" y="987690"/>
            <a:ext cx="6158987" cy="1611463"/>
          </a:xfrm>
          <a:prstGeom prst="rect">
            <a:avLst/>
          </a:prstGeom>
        </p:spPr>
        <p:txBody>
          <a:bodyPr/>
          <a:lstStyle/>
          <a:p>
            <a:r>
              <a:t>CLICK TO EDIT MASTER TITLE STYLE</a:t>
            </a:r>
          </a:p>
        </p:txBody>
      </p:sp>
      <p:sp>
        <p:nvSpPr>
          <p:cNvPr id="193"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4"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95" name="Text Placeholder 4"/>
          <p:cNvSpPr>
            <a:spLocks noGrp="1"/>
          </p:cNvSpPr>
          <p:nvPr>
            <p:ph type="body" sz="quarter" idx="22" hasCustomPrompt="1"/>
          </p:nvPr>
        </p:nvSpPr>
        <p:spPr>
          <a:xfrm>
            <a:off x="1003465" y="701458"/>
            <a:ext cx="6158983" cy="286233"/>
          </a:xfrm>
          <a:prstGeom prst="rect">
            <a:avLst/>
          </a:prstGeom>
        </p:spPr>
        <p:txBody>
          <a:bodyPr/>
          <a:lstStyle>
            <a:lvl1pPr marL="0" indent="0">
              <a:buClrTx/>
              <a:buSzTx/>
              <a:buFontTx/>
              <a:buNone/>
              <a:defRPr sz="1400" b="1"/>
            </a:lvl1pPr>
          </a:lstStyle>
          <a:p>
            <a:r>
              <a:t>SUBTITLE</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pic>
        <p:nvPicPr>
          <p:cNvPr id="3" name="Picture 2" descr="A blue and pink background&#10;&#10;Description automatically generated">
            <a:extLst>
              <a:ext uri="{FF2B5EF4-FFF2-40B4-BE49-F238E27FC236}">
                <a16:creationId xmlns:a16="http://schemas.microsoft.com/office/drawing/2014/main" id="{00EBC3C2-D3D1-2583-D808-50B6CC6B4C15}"/>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5" name="Text Placeholder 12">
            <a:extLst>
              <a:ext uri="{FF2B5EF4-FFF2-40B4-BE49-F238E27FC236}">
                <a16:creationId xmlns:a16="http://schemas.microsoft.com/office/drawing/2014/main" id="{B6427B72-2FD1-EADE-34EE-9CBDCFB5E008}"/>
              </a:ext>
            </a:extLst>
          </p:cNvPr>
          <p:cNvSpPr>
            <a:spLocks noGrp="1"/>
          </p:cNvSpPr>
          <p:nvPr>
            <p:ph type="body" sz="quarter" idx="13"/>
          </p:nvPr>
        </p:nvSpPr>
        <p:spPr>
          <a:xfrm>
            <a:off x="1003300" y="2896182"/>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616498FA-BF92-BB96-03F1-218943E88A33}"/>
              </a:ext>
            </a:extLst>
          </p:cNvPr>
          <p:cNvSpPr>
            <a:spLocks noGrp="1"/>
          </p:cNvSpPr>
          <p:nvPr>
            <p:ph type="body" sz="quarter" idx="14"/>
          </p:nvPr>
        </p:nvSpPr>
        <p:spPr>
          <a:xfrm>
            <a:off x="4684332" y="2896182"/>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B7F8FCBB-0EBC-3CA6-2F51-5DF0DD46EEB8}"/>
              </a:ext>
            </a:extLst>
          </p:cNvPr>
          <p:cNvSpPr>
            <a:spLocks noGrp="1"/>
          </p:cNvSpPr>
          <p:nvPr>
            <p:ph type="body" sz="quarter" idx="15"/>
          </p:nvPr>
        </p:nvSpPr>
        <p:spPr>
          <a:xfrm>
            <a:off x="8365363" y="2884608"/>
            <a:ext cx="3233738" cy="3260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7689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Oval 2">
            <a:extLst>
              <a:ext uri="{FF2B5EF4-FFF2-40B4-BE49-F238E27FC236}">
                <a16:creationId xmlns:a16="http://schemas.microsoft.com/office/drawing/2014/main" id="{9C8C4206-D220-2EBB-1CE3-05F2E1DF5149}"/>
              </a:ext>
            </a:extLst>
          </p:cNvPr>
          <p:cNvSpPr/>
          <p:nvPr userDrawn="1"/>
        </p:nvSpPr>
        <p:spPr>
          <a:xfrm>
            <a:off x="2003531"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B16DE5-9881-B3C1-4B7B-C386EB7CB392}"/>
              </a:ext>
            </a:extLst>
          </p:cNvPr>
          <p:cNvSpPr/>
          <p:nvPr userDrawn="1"/>
        </p:nvSpPr>
        <p:spPr>
          <a:xfrm>
            <a:off x="5680071"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F5D19D0-C48C-73D2-3406-B5C1F9E92F66}"/>
              </a:ext>
            </a:extLst>
          </p:cNvPr>
          <p:cNvSpPr/>
          <p:nvPr userDrawn="1"/>
        </p:nvSpPr>
        <p:spPr>
          <a:xfrm>
            <a:off x="935661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8ED6A9E0-E38C-1D52-137C-3CE094098E28}"/>
              </a:ext>
            </a:extLst>
          </p:cNvPr>
          <p:cNvSpPr>
            <a:spLocks noGrp="1"/>
          </p:cNvSpPr>
          <p:nvPr>
            <p:ph type="body" sz="quarter" idx="13"/>
          </p:nvPr>
        </p:nvSpPr>
        <p:spPr>
          <a:xfrm>
            <a:off x="1003300" y="3607883"/>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9A680F8E-2E7A-0532-2863-9D853D18F734}"/>
              </a:ext>
            </a:extLst>
          </p:cNvPr>
          <p:cNvSpPr>
            <a:spLocks noGrp="1"/>
          </p:cNvSpPr>
          <p:nvPr>
            <p:ph type="body" sz="quarter" idx="14"/>
          </p:nvPr>
        </p:nvSpPr>
        <p:spPr>
          <a:xfrm>
            <a:off x="4684332" y="3607883"/>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4992B835-4DB4-05D4-6577-40E314B32EE8}"/>
              </a:ext>
            </a:extLst>
          </p:cNvPr>
          <p:cNvSpPr>
            <a:spLocks noGrp="1"/>
          </p:cNvSpPr>
          <p:nvPr>
            <p:ph type="body" sz="quarter" idx="15"/>
          </p:nvPr>
        </p:nvSpPr>
        <p:spPr>
          <a:xfrm>
            <a:off x="8365363" y="3596309"/>
            <a:ext cx="3233738" cy="25484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6359477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7" name="Text Placeholder 12">
            <a:extLst>
              <a:ext uri="{FF2B5EF4-FFF2-40B4-BE49-F238E27FC236}">
                <a16:creationId xmlns:a16="http://schemas.microsoft.com/office/drawing/2014/main" id="{C43BDF7A-CBB1-5A73-81FF-096D90A93C32}"/>
              </a:ext>
            </a:extLst>
          </p:cNvPr>
          <p:cNvSpPr>
            <a:spLocks noGrp="1"/>
          </p:cNvSpPr>
          <p:nvPr>
            <p:ph type="body" sz="quarter" idx="13"/>
          </p:nvPr>
        </p:nvSpPr>
        <p:spPr>
          <a:xfrm>
            <a:off x="1003300"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2">
            <a:extLst>
              <a:ext uri="{FF2B5EF4-FFF2-40B4-BE49-F238E27FC236}">
                <a16:creationId xmlns:a16="http://schemas.microsoft.com/office/drawing/2014/main" id="{6C175E29-C12F-5401-AE7C-093BF52506B3}"/>
              </a:ext>
            </a:extLst>
          </p:cNvPr>
          <p:cNvSpPr>
            <a:spLocks noGrp="1"/>
          </p:cNvSpPr>
          <p:nvPr>
            <p:ph type="body" sz="quarter" idx="14"/>
          </p:nvPr>
        </p:nvSpPr>
        <p:spPr>
          <a:xfrm>
            <a:off x="3773763"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EA8FD347-01F1-FE0B-36EC-6BC99E7B9F68}"/>
              </a:ext>
            </a:extLst>
          </p:cNvPr>
          <p:cNvSpPr>
            <a:spLocks noGrp="1"/>
          </p:cNvSpPr>
          <p:nvPr>
            <p:ph type="body" sz="quarter" idx="15"/>
          </p:nvPr>
        </p:nvSpPr>
        <p:spPr>
          <a:xfrm>
            <a:off x="6544226"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2">
            <a:extLst>
              <a:ext uri="{FF2B5EF4-FFF2-40B4-BE49-F238E27FC236}">
                <a16:creationId xmlns:a16="http://schemas.microsoft.com/office/drawing/2014/main" id="{44E7464A-6625-299B-6F03-995E9688FA25}"/>
              </a:ext>
            </a:extLst>
          </p:cNvPr>
          <p:cNvSpPr>
            <a:spLocks noGrp="1"/>
          </p:cNvSpPr>
          <p:nvPr>
            <p:ph type="body" sz="quarter" idx="16"/>
          </p:nvPr>
        </p:nvSpPr>
        <p:spPr>
          <a:xfrm>
            <a:off x="9314688" y="2598738"/>
            <a:ext cx="2284413" cy="3557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0086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hree Content Bar">
    <p:spTree>
      <p:nvGrpSpPr>
        <p:cNvPr id="1" name=""/>
        <p:cNvGrpSpPr/>
        <p:nvPr/>
      </p:nvGrpSpPr>
      <p:grpSpPr>
        <a:xfrm>
          <a:off x="0" y="0"/>
          <a:ext cx="0" cy="0"/>
          <a:chOff x="0" y="0"/>
          <a:chExt cx="0" cy="0"/>
        </a:xfrm>
      </p:grpSpPr>
      <p:pic>
        <p:nvPicPr>
          <p:cNvPr id="3" name="Picture 2" descr="A blue and pink background&#10;&#10;Description automatically generated">
            <a:extLst>
              <a:ext uri="{FF2B5EF4-FFF2-40B4-BE49-F238E27FC236}">
                <a16:creationId xmlns:a16="http://schemas.microsoft.com/office/drawing/2014/main" id="{6FFAB21C-8614-7AEC-87D0-43D89318A518}"/>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2" name="Text Placeholder 20">
            <a:extLst>
              <a:ext uri="{FF2B5EF4-FFF2-40B4-BE49-F238E27FC236}">
                <a16:creationId xmlns:a16="http://schemas.microsoft.com/office/drawing/2014/main" id="{AB764097-BF53-DB5A-18E9-52D0A165F12E}"/>
              </a:ext>
            </a:extLst>
          </p:cNvPr>
          <p:cNvSpPr>
            <a:spLocks noGrp="1"/>
          </p:cNvSpPr>
          <p:nvPr>
            <p:ph type="body" sz="quarter" idx="13"/>
          </p:nvPr>
        </p:nvSpPr>
        <p:spPr>
          <a:xfrm>
            <a:off x="1003300"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0">
            <a:extLst>
              <a:ext uri="{FF2B5EF4-FFF2-40B4-BE49-F238E27FC236}">
                <a16:creationId xmlns:a16="http://schemas.microsoft.com/office/drawing/2014/main" id="{787FA977-C816-7DC3-7D67-4BA3E6AC453B}"/>
              </a:ext>
            </a:extLst>
          </p:cNvPr>
          <p:cNvSpPr>
            <a:spLocks noGrp="1"/>
          </p:cNvSpPr>
          <p:nvPr>
            <p:ph type="body" sz="quarter" idx="14"/>
          </p:nvPr>
        </p:nvSpPr>
        <p:spPr>
          <a:xfrm>
            <a:off x="3770059"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0">
            <a:extLst>
              <a:ext uri="{FF2B5EF4-FFF2-40B4-BE49-F238E27FC236}">
                <a16:creationId xmlns:a16="http://schemas.microsoft.com/office/drawing/2014/main" id="{5F22D8DC-D13C-4849-52C4-18E5EE6AD887}"/>
              </a:ext>
            </a:extLst>
          </p:cNvPr>
          <p:cNvSpPr>
            <a:spLocks noGrp="1"/>
          </p:cNvSpPr>
          <p:nvPr>
            <p:ph type="body" sz="quarter" idx="15"/>
          </p:nvPr>
        </p:nvSpPr>
        <p:spPr>
          <a:xfrm>
            <a:off x="6536818"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0">
            <a:extLst>
              <a:ext uri="{FF2B5EF4-FFF2-40B4-BE49-F238E27FC236}">
                <a16:creationId xmlns:a16="http://schemas.microsoft.com/office/drawing/2014/main" id="{EFE56025-6A91-DB8C-F379-5D92E2D7E899}"/>
              </a:ext>
            </a:extLst>
          </p:cNvPr>
          <p:cNvSpPr>
            <a:spLocks noGrp="1"/>
          </p:cNvSpPr>
          <p:nvPr>
            <p:ph type="body" sz="quarter" idx="16"/>
          </p:nvPr>
        </p:nvSpPr>
        <p:spPr>
          <a:xfrm>
            <a:off x="9303576" y="3429000"/>
            <a:ext cx="2295525" cy="272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2800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8" name="Oval 7">
            <a:extLst>
              <a:ext uri="{FF2B5EF4-FFF2-40B4-BE49-F238E27FC236}">
                <a16:creationId xmlns:a16="http://schemas.microsoft.com/office/drawing/2014/main" id="{26609385-561F-C5D7-246E-3A3A72816244}"/>
              </a:ext>
            </a:extLst>
          </p:cNvPr>
          <p:cNvSpPr/>
          <p:nvPr userDrawn="1"/>
        </p:nvSpPr>
        <p:spPr>
          <a:xfrm>
            <a:off x="152901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4DA408D-A6A4-57AF-DAE7-CE624DDC0BCE}"/>
              </a:ext>
            </a:extLst>
          </p:cNvPr>
          <p:cNvSpPr/>
          <p:nvPr userDrawn="1"/>
        </p:nvSpPr>
        <p:spPr>
          <a:xfrm>
            <a:off x="429638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79CBB-2916-B1FB-5A9A-41B16C502660}"/>
              </a:ext>
            </a:extLst>
          </p:cNvPr>
          <p:cNvSpPr/>
          <p:nvPr userDrawn="1"/>
        </p:nvSpPr>
        <p:spPr>
          <a:xfrm>
            <a:off x="706375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DACB2A-C572-5329-ACB8-85152E609A1D}"/>
              </a:ext>
            </a:extLst>
          </p:cNvPr>
          <p:cNvSpPr/>
          <p:nvPr userDrawn="1"/>
        </p:nvSpPr>
        <p:spPr>
          <a:xfrm>
            <a:off x="9831128"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5">
            <a:extLst>
              <a:ext uri="{FF2B5EF4-FFF2-40B4-BE49-F238E27FC236}">
                <a16:creationId xmlns:a16="http://schemas.microsoft.com/office/drawing/2014/main" id="{96CDE283-FE48-09A2-5115-7C0888AFEB23}"/>
              </a:ext>
            </a:extLst>
          </p:cNvPr>
          <p:cNvSpPr>
            <a:spLocks noGrp="1"/>
          </p:cNvSpPr>
          <p:nvPr>
            <p:ph type="body" sz="quarter" idx="13"/>
          </p:nvPr>
        </p:nvSpPr>
        <p:spPr>
          <a:xfrm>
            <a:off x="1003300"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1" name="Text Placeholder 15">
            <a:extLst>
              <a:ext uri="{FF2B5EF4-FFF2-40B4-BE49-F238E27FC236}">
                <a16:creationId xmlns:a16="http://schemas.microsoft.com/office/drawing/2014/main" id="{34346E07-FFF1-8E54-CA8B-99A569C4360E}"/>
              </a:ext>
            </a:extLst>
          </p:cNvPr>
          <p:cNvSpPr>
            <a:spLocks noGrp="1"/>
          </p:cNvSpPr>
          <p:nvPr>
            <p:ph type="body" sz="quarter" idx="14"/>
          </p:nvPr>
        </p:nvSpPr>
        <p:spPr>
          <a:xfrm>
            <a:off x="3770727"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2" name="Text Placeholder 15">
            <a:extLst>
              <a:ext uri="{FF2B5EF4-FFF2-40B4-BE49-F238E27FC236}">
                <a16:creationId xmlns:a16="http://schemas.microsoft.com/office/drawing/2014/main" id="{1FFB22B2-D147-DCB9-8CC0-5D93CA724E0E}"/>
              </a:ext>
            </a:extLst>
          </p:cNvPr>
          <p:cNvSpPr>
            <a:spLocks noGrp="1"/>
          </p:cNvSpPr>
          <p:nvPr>
            <p:ph type="body" sz="quarter" idx="15"/>
          </p:nvPr>
        </p:nvSpPr>
        <p:spPr>
          <a:xfrm>
            <a:off x="6538154"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3" name="Text Placeholder 15">
            <a:extLst>
              <a:ext uri="{FF2B5EF4-FFF2-40B4-BE49-F238E27FC236}">
                <a16:creationId xmlns:a16="http://schemas.microsoft.com/office/drawing/2014/main" id="{C9B1C99C-1382-3AD9-9B25-648FA989F351}"/>
              </a:ext>
            </a:extLst>
          </p:cNvPr>
          <p:cNvSpPr>
            <a:spLocks noGrp="1"/>
          </p:cNvSpPr>
          <p:nvPr>
            <p:ph type="body" sz="quarter" idx="16"/>
          </p:nvPr>
        </p:nvSpPr>
        <p:spPr>
          <a:xfrm>
            <a:off x="9305581" y="3607883"/>
            <a:ext cx="2293520" cy="25799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579079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Text Placeholder 7">
            <a:extLst>
              <a:ext uri="{FF2B5EF4-FFF2-40B4-BE49-F238E27FC236}">
                <a16:creationId xmlns:a16="http://schemas.microsoft.com/office/drawing/2014/main" id="{54D11C00-7742-C444-F312-7418370B4E8F}"/>
              </a:ext>
            </a:extLst>
          </p:cNvPr>
          <p:cNvSpPr>
            <a:spLocks noGrp="1"/>
          </p:cNvSpPr>
          <p:nvPr>
            <p:ph type="body" sz="quarter" idx="13"/>
          </p:nvPr>
        </p:nvSpPr>
        <p:spPr>
          <a:xfrm>
            <a:off x="1003301"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CF0A11FF-E3AC-A86E-624F-5E4031AAAE50}"/>
              </a:ext>
            </a:extLst>
          </p:cNvPr>
          <p:cNvSpPr>
            <a:spLocks noGrp="1"/>
          </p:cNvSpPr>
          <p:nvPr>
            <p:ph type="body" sz="quarter" idx="14"/>
          </p:nvPr>
        </p:nvSpPr>
        <p:spPr>
          <a:xfrm>
            <a:off x="3181513"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131FFF30-64C2-E2FF-842D-837A755C7BFA}"/>
              </a:ext>
            </a:extLst>
          </p:cNvPr>
          <p:cNvSpPr>
            <a:spLocks noGrp="1"/>
          </p:cNvSpPr>
          <p:nvPr>
            <p:ph type="body" sz="quarter" idx="15"/>
          </p:nvPr>
        </p:nvSpPr>
        <p:spPr>
          <a:xfrm>
            <a:off x="5359725"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F740F610-93F5-C78A-0B97-8F2F10E52BAF}"/>
              </a:ext>
            </a:extLst>
          </p:cNvPr>
          <p:cNvSpPr>
            <a:spLocks noGrp="1"/>
          </p:cNvSpPr>
          <p:nvPr>
            <p:ph type="body" sz="quarter" idx="16"/>
          </p:nvPr>
        </p:nvSpPr>
        <p:spPr>
          <a:xfrm>
            <a:off x="7537937"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5A5A081-79A3-8FD2-D0A0-27002D5D1C59}"/>
              </a:ext>
            </a:extLst>
          </p:cNvPr>
          <p:cNvSpPr>
            <a:spLocks noGrp="1"/>
          </p:cNvSpPr>
          <p:nvPr>
            <p:ph type="body" sz="quarter" idx="17"/>
          </p:nvPr>
        </p:nvSpPr>
        <p:spPr>
          <a:xfrm>
            <a:off x="9716149" y="2598738"/>
            <a:ext cx="1882952" cy="3588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492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Five Content">
    <p:spTree>
      <p:nvGrpSpPr>
        <p:cNvPr id="1" name=""/>
        <p:cNvGrpSpPr/>
        <p:nvPr/>
      </p:nvGrpSpPr>
      <p:grpSpPr>
        <a:xfrm>
          <a:off x="0" y="0"/>
          <a:ext cx="0" cy="0"/>
          <a:chOff x="0" y="0"/>
          <a:chExt cx="0" cy="0"/>
        </a:xfrm>
      </p:grpSpPr>
      <p:pic>
        <p:nvPicPr>
          <p:cNvPr id="3" name="Picture 2" descr="A blue and pink background&#10;&#10;Description automatically generated">
            <a:extLst>
              <a:ext uri="{FF2B5EF4-FFF2-40B4-BE49-F238E27FC236}">
                <a16:creationId xmlns:a16="http://schemas.microsoft.com/office/drawing/2014/main" id="{6894AB3E-30B1-E245-C315-A9CB3E3D4DE3}"/>
              </a:ext>
            </a:extLst>
          </p:cNvPr>
          <p:cNvPicPr>
            <a:picLocks noChangeAspect="1"/>
          </p:cNvPicPr>
          <p:nvPr userDrawn="1"/>
        </p:nvPicPr>
        <p:blipFill rotWithShape="1">
          <a:blip r:embed="rId2"/>
          <a:srcRect l="-47" t="22027" r="3341" b="40130"/>
          <a:stretch/>
        </p:blipFill>
        <p:spPr>
          <a:xfrm>
            <a:off x="413363" y="0"/>
            <a:ext cx="11790360" cy="2595274"/>
          </a:xfrm>
          <a:prstGeom prst="rect">
            <a:avLst/>
          </a:prstGeom>
        </p:spPr>
      </p:pic>
      <p:sp>
        <p:nvSpPr>
          <p:cNvPr id="8" name="Rectangle 7">
            <a:extLst>
              <a:ext uri="{FF2B5EF4-FFF2-40B4-BE49-F238E27FC236}">
                <a16:creationId xmlns:a16="http://schemas.microsoft.com/office/drawing/2014/main" id="{FAA5F803-FC36-E0FA-B1D7-08490EF9DB3A}"/>
              </a:ext>
            </a:extLst>
          </p:cNvPr>
          <p:cNvSpPr/>
          <p:nvPr userDrawn="1"/>
        </p:nvSpPr>
        <p:spPr>
          <a:xfrm>
            <a:off x="419099" y="2599152"/>
            <a:ext cx="11772899" cy="425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8"/>
            <a:ext cx="10595632" cy="1897695"/>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2" name="Text Placeholder 7">
            <a:extLst>
              <a:ext uri="{FF2B5EF4-FFF2-40B4-BE49-F238E27FC236}">
                <a16:creationId xmlns:a16="http://schemas.microsoft.com/office/drawing/2014/main" id="{FF87B930-F5A8-B86C-54C2-B11F95A87A41}"/>
              </a:ext>
            </a:extLst>
          </p:cNvPr>
          <p:cNvSpPr>
            <a:spLocks noGrp="1"/>
          </p:cNvSpPr>
          <p:nvPr>
            <p:ph type="body" sz="quarter" idx="17"/>
          </p:nvPr>
        </p:nvSpPr>
        <p:spPr>
          <a:xfrm>
            <a:off x="1003301"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64075B4-94E0-3862-C493-5FD131582E95}"/>
              </a:ext>
            </a:extLst>
          </p:cNvPr>
          <p:cNvSpPr>
            <a:spLocks noGrp="1"/>
          </p:cNvSpPr>
          <p:nvPr>
            <p:ph type="body" sz="quarter" idx="18"/>
          </p:nvPr>
        </p:nvSpPr>
        <p:spPr>
          <a:xfrm>
            <a:off x="3181513" y="3429000"/>
            <a:ext cx="1882952" cy="2758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49DDC799-FD21-EEC6-37AD-709D509785CD}"/>
              </a:ext>
            </a:extLst>
          </p:cNvPr>
          <p:cNvSpPr>
            <a:spLocks noGrp="1"/>
          </p:cNvSpPr>
          <p:nvPr>
            <p:ph type="body" sz="quarter" idx="19"/>
          </p:nvPr>
        </p:nvSpPr>
        <p:spPr>
          <a:xfrm>
            <a:off x="5359725"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81D95690-08FE-FF1D-F4D7-394E76F19378}"/>
              </a:ext>
            </a:extLst>
          </p:cNvPr>
          <p:cNvSpPr>
            <a:spLocks noGrp="1"/>
          </p:cNvSpPr>
          <p:nvPr>
            <p:ph type="body" sz="quarter" idx="20"/>
          </p:nvPr>
        </p:nvSpPr>
        <p:spPr>
          <a:xfrm>
            <a:off x="7537937" y="3429000"/>
            <a:ext cx="1882952" cy="2758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a:extLst>
              <a:ext uri="{FF2B5EF4-FFF2-40B4-BE49-F238E27FC236}">
                <a16:creationId xmlns:a16="http://schemas.microsoft.com/office/drawing/2014/main" id="{CE57F8E1-FDED-3962-1541-F36B14599CE3}"/>
              </a:ext>
            </a:extLst>
          </p:cNvPr>
          <p:cNvSpPr>
            <a:spLocks noGrp="1"/>
          </p:cNvSpPr>
          <p:nvPr>
            <p:ph type="body" sz="quarter" idx="21"/>
          </p:nvPr>
        </p:nvSpPr>
        <p:spPr>
          <a:xfrm>
            <a:off x="9716149" y="3429000"/>
            <a:ext cx="1882952" cy="2758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3245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v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0AE-DF13-2B8F-F22B-35B1470FD628}"/>
              </a:ext>
            </a:extLst>
          </p:cNvPr>
          <p:cNvSpPr>
            <a:spLocks noGrp="1"/>
          </p:cNvSpPr>
          <p:nvPr>
            <p:ph type="title" hasCustomPrompt="1"/>
          </p:nvPr>
        </p:nvSpPr>
        <p:spPr>
          <a:xfrm>
            <a:off x="1003469" y="701459"/>
            <a:ext cx="10595632" cy="1499988"/>
          </a:xfrm>
          <a:prstGeom prst="rect">
            <a:avLst/>
          </a:prstGeom>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D3801049-E212-4DE8-8165-71F03FC7A17A}"/>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4" name="Oval 3">
            <a:extLst>
              <a:ext uri="{FF2B5EF4-FFF2-40B4-BE49-F238E27FC236}">
                <a16:creationId xmlns:a16="http://schemas.microsoft.com/office/drawing/2014/main" id="{05A3696B-2546-FE7B-4AC3-B41BF9B2BDC0}"/>
              </a:ext>
            </a:extLst>
          </p:cNvPr>
          <p:cNvSpPr/>
          <p:nvPr userDrawn="1"/>
        </p:nvSpPr>
        <p:spPr>
          <a:xfrm>
            <a:off x="132373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8F911B1-DCEA-70A4-F372-542F86468053}"/>
              </a:ext>
            </a:extLst>
          </p:cNvPr>
          <p:cNvSpPr/>
          <p:nvPr userDrawn="1"/>
        </p:nvSpPr>
        <p:spPr>
          <a:xfrm>
            <a:off x="350190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0CA489-3DC1-C4A1-F3CA-BC9E713E873C}"/>
              </a:ext>
            </a:extLst>
          </p:cNvPr>
          <p:cNvSpPr/>
          <p:nvPr userDrawn="1"/>
        </p:nvSpPr>
        <p:spPr>
          <a:xfrm>
            <a:off x="568007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8AE630-D2E2-5977-8028-E4F3E752082C}"/>
              </a:ext>
            </a:extLst>
          </p:cNvPr>
          <p:cNvSpPr/>
          <p:nvPr userDrawn="1"/>
        </p:nvSpPr>
        <p:spPr>
          <a:xfrm>
            <a:off x="7858243"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7A9C33-A4BB-01EA-864C-0F7A4BC60148}"/>
              </a:ext>
            </a:extLst>
          </p:cNvPr>
          <p:cNvSpPr/>
          <p:nvPr userDrawn="1"/>
        </p:nvSpPr>
        <p:spPr>
          <a:xfrm>
            <a:off x="10036412" y="2201446"/>
            <a:ext cx="1242425" cy="12424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id="{AB51B7EA-58EB-C6EE-30B5-4F762D8BA359}"/>
              </a:ext>
            </a:extLst>
          </p:cNvPr>
          <p:cNvSpPr>
            <a:spLocks noGrp="1"/>
          </p:cNvSpPr>
          <p:nvPr>
            <p:ph type="body" sz="quarter" idx="13"/>
          </p:nvPr>
        </p:nvSpPr>
        <p:spPr>
          <a:xfrm>
            <a:off x="1003300"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7" name="Text Placeholder 14">
            <a:extLst>
              <a:ext uri="{FF2B5EF4-FFF2-40B4-BE49-F238E27FC236}">
                <a16:creationId xmlns:a16="http://schemas.microsoft.com/office/drawing/2014/main" id="{76982DBB-E3D6-0931-4664-0CB4DEC2C438}"/>
              </a:ext>
            </a:extLst>
          </p:cNvPr>
          <p:cNvSpPr>
            <a:spLocks noGrp="1"/>
          </p:cNvSpPr>
          <p:nvPr>
            <p:ph type="body" sz="quarter" idx="14"/>
          </p:nvPr>
        </p:nvSpPr>
        <p:spPr>
          <a:xfrm>
            <a:off x="3185525"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8" name="Text Placeholder 14">
            <a:extLst>
              <a:ext uri="{FF2B5EF4-FFF2-40B4-BE49-F238E27FC236}">
                <a16:creationId xmlns:a16="http://schemas.microsoft.com/office/drawing/2014/main" id="{EAD32F93-0C46-D7A0-BD2C-36CA8BAB9155}"/>
              </a:ext>
            </a:extLst>
          </p:cNvPr>
          <p:cNvSpPr>
            <a:spLocks noGrp="1"/>
          </p:cNvSpPr>
          <p:nvPr>
            <p:ph type="body" sz="quarter" idx="15"/>
          </p:nvPr>
        </p:nvSpPr>
        <p:spPr>
          <a:xfrm>
            <a:off x="5367750"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9" name="Text Placeholder 14">
            <a:extLst>
              <a:ext uri="{FF2B5EF4-FFF2-40B4-BE49-F238E27FC236}">
                <a16:creationId xmlns:a16="http://schemas.microsoft.com/office/drawing/2014/main" id="{B5DE0179-829C-BB51-1C95-26ACA9C41AB6}"/>
              </a:ext>
            </a:extLst>
          </p:cNvPr>
          <p:cNvSpPr>
            <a:spLocks noGrp="1"/>
          </p:cNvSpPr>
          <p:nvPr>
            <p:ph type="body" sz="quarter" idx="16"/>
          </p:nvPr>
        </p:nvSpPr>
        <p:spPr>
          <a:xfrm>
            <a:off x="7549975"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4" name="Text Placeholder 14">
            <a:extLst>
              <a:ext uri="{FF2B5EF4-FFF2-40B4-BE49-F238E27FC236}">
                <a16:creationId xmlns:a16="http://schemas.microsoft.com/office/drawing/2014/main" id="{B80A9D49-5E0B-67C3-AA7F-9DB4039E7D31}"/>
              </a:ext>
            </a:extLst>
          </p:cNvPr>
          <p:cNvSpPr>
            <a:spLocks noGrp="1"/>
          </p:cNvSpPr>
          <p:nvPr>
            <p:ph type="body" sz="quarter" idx="17"/>
          </p:nvPr>
        </p:nvSpPr>
        <p:spPr>
          <a:xfrm>
            <a:off x="9732201" y="3611563"/>
            <a:ext cx="1866900" cy="2544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7345765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6F0873-64C5-65FF-D7FB-108D949AB635}"/>
              </a:ext>
            </a:extLst>
          </p:cNvPr>
          <p:cNvPicPr>
            <a:picLocks noChangeAspect="1"/>
          </p:cNvPicPr>
          <p:nvPr userDrawn="1"/>
        </p:nvPicPr>
        <p:blipFill>
          <a:blip r:embed="rId2"/>
          <a:srcRect l="1665" r="1665"/>
          <a:stretch/>
        </p:blipFill>
        <p:spPr>
          <a:xfrm>
            <a:off x="378824" y="0"/>
            <a:ext cx="11793027" cy="6862140"/>
          </a:xfrm>
          <a:prstGeom prst="rect">
            <a:avLst/>
          </a:prstGeom>
        </p:spPr>
      </p:pic>
      <p:sp>
        <p:nvSpPr>
          <p:cNvPr id="4" name="Slide Number Placeholder 3">
            <a:extLst>
              <a:ext uri="{FF2B5EF4-FFF2-40B4-BE49-F238E27FC236}">
                <a16:creationId xmlns:a16="http://schemas.microsoft.com/office/drawing/2014/main" id="{86D66CBE-8E8C-EB90-548E-0CCED91222A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13" name="Text Placeholder 12">
            <a:extLst>
              <a:ext uri="{FF2B5EF4-FFF2-40B4-BE49-F238E27FC236}">
                <a16:creationId xmlns:a16="http://schemas.microsoft.com/office/drawing/2014/main" id="{2FD84368-BE5F-AB00-D781-AD1C4DAD468B}"/>
              </a:ext>
            </a:extLst>
          </p:cNvPr>
          <p:cNvSpPr>
            <a:spLocks noGrp="1"/>
          </p:cNvSpPr>
          <p:nvPr>
            <p:ph type="body" sz="quarter" idx="14" hasCustomPrompt="1"/>
          </p:nvPr>
        </p:nvSpPr>
        <p:spPr>
          <a:xfrm>
            <a:off x="1504950" y="5249862"/>
            <a:ext cx="9583738" cy="906463"/>
          </a:xfrm>
        </p:spPr>
        <p:txBody>
          <a:bodyPr>
            <a:normAutofit/>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a:p>
            <a:pPr lvl="0"/>
            <a:r>
              <a:rPr lang="en-US"/>
              <a:t>TITLE, COMPANY</a:t>
            </a:r>
          </a:p>
        </p:txBody>
      </p:sp>
      <p:sp>
        <p:nvSpPr>
          <p:cNvPr id="11" name="Text Placeholder 9">
            <a:extLst>
              <a:ext uri="{FF2B5EF4-FFF2-40B4-BE49-F238E27FC236}">
                <a16:creationId xmlns:a16="http://schemas.microsoft.com/office/drawing/2014/main" id="{19EC5960-0131-F973-1517-4160F609D088}"/>
              </a:ext>
            </a:extLst>
          </p:cNvPr>
          <p:cNvSpPr>
            <a:spLocks noGrp="1"/>
          </p:cNvSpPr>
          <p:nvPr>
            <p:ph type="body" sz="quarter" idx="13"/>
          </p:nvPr>
        </p:nvSpPr>
        <p:spPr>
          <a:xfrm>
            <a:off x="1504950" y="1608139"/>
            <a:ext cx="9583738" cy="3641724"/>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Box 6">
            <a:extLst>
              <a:ext uri="{FF2B5EF4-FFF2-40B4-BE49-F238E27FC236}">
                <a16:creationId xmlns:a16="http://schemas.microsoft.com/office/drawing/2014/main" id="{2BCB637F-585A-4F57-A8E1-AF0E9F469EDB}"/>
              </a:ext>
            </a:extLst>
          </p:cNvPr>
          <p:cNvSpPr txBox="1"/>
          <p:nvPr userDrawn="1"/>
        </p:nvSpPr>
        <p:spPr>
          <a:xfrm>
            <a:off x="1003466" y="701457"/>
            <a:ext cx="800219" cy="1569660"/>
          </a:xfrm>
          <a:prstGeom prst="rect">
            <a:avLst/>
          </a:prstGeom>
          <a:noFill/>
        </p:spPr>
        <p:txBody>
          <a:bodyPr wrap="none" rtlCol="0">
            <a:spAutoFit/>
          </a:bodyPr>
          <a:lstStyle/>
          <a:p>
            <a:r>
              <a:rPr lang="en-US" sz="9600" b="1" dirty="0">
                <a:solidFill>
                  <a:schemeClr val="bg1"/>
                </a:solidFill>
              </a:rPr>
              <a:t>“</a:t>
            </a:r>
          </a:p>
        </p:txBody>
      </p:sp>
    </p:spTree>
    <p:extLst>
      <p:ext uri="{BB962C8B-B14F-4D97-AF65-F5344CB8AC3E}">
        <p14:creationId xmlns:p14="http://schemas.microsoft.com/office/powerpoint/2010/main" val="2324437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61951EE-C083-2585-0DA2-67CEBF8C291C}"/>
              </a:ext>
            </a:extLst>
          </p:cNvPr>
          <p:cNvSpPr>
            <a:spLocks noGrp="1"/>
          </p:cNvSpPr>
          <p:nvPr>
            <p:ph idx="1"/>
          </p:nvPr>
        </p:nvSpPr>
        <p:spPr>
          <a:xfrm>
            <a:off x="5198300" y="701458"/>
            <a:ext cx="6400799" cy="54550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675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5_Title and Icons">
    <p:spTree>
      <p:nvGrpSpPr>
        <p:cNvPr id="1" name=""/>
        <p:cNvGrpSpPr/>
        <p:nvPr/>
      </p:nvGrpSpPr>
      <p:grpSpPr>
        <a:xfrm>
          <a:off x="0" y="0"/>
          <a:ext cx="0" cy="0"/>
          <a:chOff x="0" y="0"/>
          <a:chExt cx="0" cy="0"/>
        </a:xfrm>
      </p:grpSpPr>
      <p:sp>
        <p:nvSpPr>
          <p:cNvPr id="203"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204" name="Oval 3"/>
          <p:cNvSpPr/>
          <p:nvPr/>
        </p:nvSpPr>
        <p:spPr>
          <a:xfrm>
            <a:off x="100346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05" name="Oval 7"/>
          <p:cNvSpPr/>
          <p:nvPr/>
        </p:nvSpPr>
        <p:spPr>
          <a:xfrm>
            <a:off x="1003468" y="3595427"/>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06" name="Oval 9"/>
          <p:cNvSpPr/>
          <p:nvPr/>
        </p:nvSpPr>
        <p:spPr>
          <a:xfrm>
            <a:off x="1003468" y="4988995"/>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07" name="Body Level One…"/>
          <p:cNvSpPr txBox="1">
            <a:spLocks noGrp="1"/>
          </p:cNvSpPr>
          <p:nvPr>
            <p:ph type="body" sz="quarter" idx="1"/>
          </p:nvPr>
        </p:nvSpPr>
        <p:spPr>
          <a:xfrm>
            <a:off x="2489200" y="2201863"/>
            <a:ext cx="9110665" cy="1242010"/>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208" name="Text Placeholder 12"/>
          <p:cNvSpPr>
            <a:spLocks noGrp="1"/>
          </p:cNvSpPr>
          <p:nvPr>
            <p:ph type="body" sz="quarter" idx="21"/>
          </p:nvPr>
        </p:nvSpPr>
        <p:spPr>
          <a:xfrm>
            <a:off x="2489199" y="3595427"/>
            <a:ext cx="9110665" cy="1242010"/>
          </a:xfrm>
          <a:prstGeom prst="rect">
            <a:avLst/>
          </a:prstGeom>
        </p:spPr>
        <p:txBody>
          <a:bodyPr anchor="ctr"/>
          <a:lstStyle/>
          <a:p>
            <a:endParaRPr/>
          </a:p>
        </p:txBody>
      </p:sp>
      <p:sp>
        <p:nvSpPr>
          <p:cNvPr id="209" name="Text Placeholder 12"/>
          <p:cNvSpPr>
            <a:spLocks noGrp="1"/>
          </p:cNvSpPr>
          <p:nvPr>
            <p:ph type="body" sz="quarter" idx="22"/>
          </p:nvPr>
        </p:nvSpPr>
        <p:spPr>
          <a:xfrm>
            <a:off x="2489199" y="4988995"/>
            <a:ext cx="9110665" cy="1242010"/>
          </a:xfrm>
          <a:prstGeom prst="rect">
            <a:avLst/>
          </a:prstGeom>
        </p:spPr>
        <p:txBody>
          <a:bodyPr anchor="ctr"/>
          <a:lstStyle/>
          <a:p>
            <a:endParaRPr/>
          </a:p>
        </p:txBody>
      </p:sp>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F0C748B6-123D-09D4-68D8-FB9A9F967EB0}"/>
              </a:ext>
            </a:extLst>
          </p:cNvPr>
          <p:cNvSpPr>
            <a:spLocks noGrp="1"/>
          </p:cNvSpPr>
          <p:nvPr>
            <p:ph type="body" sz="quarter" idx="13"/>
          </p:nvPr>
        </p:nvSpPr>
        <p:spPr>
          <a:xfrm>
            <a:off x="5194300"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0">
            <a:extLst>
              <a:ext uri="{FF2B5EF4-FFF2-40B4-BE49-F238E27FC236}">
                <a16:creationId xmlns:a16="http://schemas.microsoft.com/office/drawing/2014/main" id="{AC7F596C-BA99-9477-9BD3-AA5BAD2AF724}"/>
              </a:ext>
            </a:extLst>
          </p:cNvPr>
          <p:cNvSpPr>
            <a:spLocks noGrp="1"/>
          </p:cNvSpPr>
          <p:nvPr>
            <p:ph type="body" sz="quarter" idx="14"/>
          </p:nvPr>
        </p:nvSpPr>
        <p:spPr>
          <a:xfrm>
            <a:off x="8550443" y="701675"/>
            <a:ext cx="3048658" cy="5486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5623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cons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6" name="Oval 5">
            <a:extLst>
              <a:ext uri="{FF2B5EF4-FFF2-40B4-BE49-F238E27FC236}">
                <a16:creationId xmlns:a16="http://schemas.microsoft.com/office/drawing/2014/main" id="{72D1FD81-EAF7-FE1F-D59F-08C08B56190A}"/>
              </a:ext>
            </a:extLst>
          </p:cNvPr>
          <p:cNvSpPr/>
          <p:nvPr userDrawn="1"/>
        </p:nvSpPr>
        <p:spPr>
          <a:xfrm>
            <a:off x="5198301" y="701790"/>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09441-292B-EBAA-2474-AB2B0581D185}"/>
              </a:ext>
            </a:extLst>
          </p:cNvPr>
          <p:cNvSpPr/>
          <p:nvPr userDrawn="1"/>
        </p:nvSpPr>
        <p:spPr>
          <a:xfrm>
            <a:off x="5198301" y="208690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5C6EBA-3DA6-008C-8D34-A29AD9E7790B}"/>
              </a:ext>
            </a:extLst>
          </p:cNvPr>
          <p:cNvSpPr/>
          <p:nvPr userDrawn="1"/>
        </p:nvSpPr>
        <p:spPr>
          <a:xfrm>
            <a:off x="5198301" y="352866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8E2E42-6E70-931C-841D-8E316D0A2F14}"/>
              </a:ext>
            </a:extLst>
          </p:cNvPr>
          <p:cNvSpPr/>
          <p:nvPr userDrawn="1"/>
        </p:nvSpPr>
        <p:spPr>
          <a:xfrm>
            <a:off x="5198301" y="4918730"/>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1">
            <a:extLst>
              <a:ext uri="{FF2B5EF4-FFF2-40B4-BE49-F238E27FC236}">
                <a16:creationId xmlns:a16="http://schemas.microsoft.com/office/drawing/2014/main" id="{5B69A222-FF98-B629-D50D-EDF9D7633968}"/>
              </a:ext>
            </a:extLst>
          </p:cNvPr>
          <p:cNvSpPr>
            <a:spLocks noGrp="1"/>
          </p:cNvSpPr>
          <p:nvPr>
            <p:ph type="body" sz="quarter" idx="13"/>
          </p:nvPr>
        </p:nvSpPr>
        <p:spPr>
          <a:xfrm>
            <a:off x="6665913" y="696913"/>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1">
            <a:extLst>
              <a:ext uri="{FF2B5EF4-FFF2-40B4-BE49-F238E27FC236}">
                <a16:creationId xmlns:a16="http://schemas.microsoft.com/office/drawing/2014/main" id="{84D39D87-E320-4717-F0B3-5224CF953399}"/>
              </a:ext>
            </a:extLst>
          </p:cNvPr>
          <p:cNvSpPr>
            <a:spLocks noGrp="1"/>
          </p:cNvSpPr>
          <p:nvPr>
            <p:ph type="body" sz="quarter" idx="14"/>
          </p:nvPr>
        </p:nvSpPr>
        <p:spPr>
          <a:xfrm>
            <a:off x="6665913" y="208690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21">
            <a:extLst>
              <a:ext uri="{FF2B5EF4-FFF2-40B4-BE49-F238E27FC236}">
                <a16:creationId xmlns:a16="http://schemas.microsoft.com/office/drawing/2014/main" id="{7370DF8E-B0A4-7200-9CBD-72126409BB7B}"/>
              </a:ext>
            </a:extLst>
          </p:cNvPr>
          <p:cNvSpPr>
            <a:spLocks noGrp="1"/>
          </p:cNvSpPr>
          <p:nvPr>
            <p:ph type="body" sz="quarter" idx="15"/>
          </p:nvPr>
        </p:nvSpPr>
        <p:spPr>
          <a:xfrm>
            <a:off x="6665913" y="352331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21">
            <a:extLst>
              <a:ext uri="{FF2B5EF4-FFF2-40B4-BE49-F238E27FC236}">
                <a16:creationId xmlns:a16="http://schemas.microsoft.com/office/drawing/2014/main" id="{51922241-5C4F-33B1-7FD5-EE17260D00E0}"/>
              </a:ext>
            </a:extLst>
          </p:cNvPr>
          <p:cNvSpPr>
            <a:spLocks noGrp="1"/>
          </p:cNvSpPr>
          <p:nvPr>
            <p:ph type="body" sz="quarter" idx="16"/>
          </p:nvPr>
        </p:nvSpPr>
        <p:spPr>
          <a:xfrm>
            <a:off x="6665913" y="4908758"/>
            <a:ext cx="4933950" cy="1247775"/>
          </a:xfr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A8C4829C-281A-11FE-B21E-6FA16AE53061}"/>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8031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Icons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5" name="Oval 4">
            <a:extLst>
              <a:ext uri="{FF2B5EF4-FFF2-40B4-BE49-F238E27FC236}">
                <a16:creationId xmlns:a16="http://schemas.microsoft.com/office/drawing/2014/main" id="{FC1F2D15-C6FB-61A4-B5D8-9AA4FF573F1D}"/>
              </a:ext>
            </a:extLst>
          </p:cNvPr>
          <p:cNvSpPr/>
          <p:nvPr userDrawn="1"/>
        </p:nvSpPr>
        <p:spPr>
          <a:xfrm>
            <a:off x="6101418" y="70145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737768-9A10-5156-7066-BA047654B755}"/>
              </a:ext>
            </a:extLst>
          </p:cNvPr>
          <p:cNvSpPr/>
          <p:nvPr userDrawn="1"/>
        </p:nvSpPr>
        <p:spPr>
          <a:xfrm>
            <a:off x="9453559" y="701458"/>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BB7E7C-C7ED-59A9-AB9B-D089706DD52E}"/>
              </a:ext>
            </a:extLst>
          </p:cNvPr>
          <p:cNvSpPr/>
          <p:nvPr userDrawn="1"/>
        </p:nvSpPr>
        <p:spPr>
          <a:xfrm>
            <a:off x="6101418" y="3538994"/>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1E924-5859-1A8F-0DC0-F256C81FA459}"/>
              </a:ext>
            </a:extLst>
          </p:cNvPr>
          <p:cNvSpPr/>
          <p:nvPr userDrawn="1"/>
        </p:nvSpPr>
        <p:spPr>
          <a:xfrm>
            <a:off x="9453559" y="3538994"/>
            <a:ext cx="1242425" cy="1242425"/>
          </a:xfrm>
          <a:prstGeom prst="ellipse">
            <a:avLst/>
          </a:prstGeom>
          <a:solidFill>
            <a:srgbClr val="0C2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7">
            <a:extLst>
              <a:ext uri="{FF2B5EF4-FFF2-40B4-BE49-F238E27FC236}">
                <a16:creationId xmlns:a16="http://schemas.microsoft.com/office/drawing/2014/main" id="{5FD42611-3572-BC61-C4F5-AD52AD32D3CA}"/>
              </a:ext>
            </a:extLst>
          </p:cNvPr>
          <p:cNvSpPr>
            <a:spLocks noGrp="1"/>
          </p:cNvSpPr>
          <p:nvPr>
            <p:ph type="body" sz="quarter" idx="13"/>
          </p:nvPr>
        </p:nvSpPr>
        <p:spPr>
          <a:xfrm>
            <a:off x="5207000" y="2108200"/>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1" name="Text Placeholder 17">
            <a:extLst>
              <a:ext uri="{FF2B5EF4-FFF2-40B4-BE49-F238E27FC236}">
                <a16:creationId xmlns:a16="http://schemas.microsoft.com/office/drawing/2014/main" id="{0DBA6500-999C-6C1B-4744-7AF93EA27AE1}"/>
              </a:ext>
            </a:extLst>
          </p:cNvPr>
          <p:cNvSpPr>
            <a:spLocks noGrp="1"/>
          </p:cNvSpPr>
          <p:nvPr>
            <p:ph type="body" sz="quarter" idx="14"/>
          </p:nvPr>
        </p:nvSpPr>
        <p:spPr>
          <a:xfrm>
            <a:off x="5207000" y="4945432"/>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4" name="Text Placeholder 17">
            <a:extLst>
              <a:ext uri="{FF2B5EF4-FFF2-40B4-BE49-F238E27FC236}">
                <a16:creationId xmlns:a16="http://schemas.microsoft.com/office/drawing/2014/main" id="{A247FE2F-5BD1-EAF2-9872-E2CC8925974F}"/>
              </a:ext>
            </a:extLst>
          </p:cNvPr>
          <p:cNvSpPr>
            <a:spLocks noGrp="1"/>
          </p:cNvSpPr>
          <p:nvPr>
            <p:ph type="body" sz="quarter" idx="15"/>
          </p:nvPr>
        </p:nvSpPr>
        <p:spPr>
          <a:xfrm>
            <a:off x="8563801" y="2108200"/>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E02BCFD1-01C5-8055-931C-2984D934E4CD}"/>
              </a:ext>
            </a:extLst>
          </p:cNvPr>
          <p:cNvSpPr>
            <a:spLocks noGrp="1"/>
          </p:cNvSpPr>
          <p:nvPr>
            <p:ph type="body" sz="quarter" idx="16"/>
          </p:nvPr>
        </p:nvSpPr>
        <p:spPr>
          <a:xfrm>
            <a:off x="8563801" y="4945432"/>
            <a:ext cx="3035300" cy="1231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5D16804E-62E6-752E-D4EE-C8F8F6497E12}"/>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5974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hart Placeholder 4">
            <a:extLst>
              <a:ext uri="{FF2B5EF4-FFF2-40B4-BE49-F238E27FC236}">
                <a16:creationId xmlns:a16="http://schemas.microsoft.com/office/drawing/2014/main" id="{A415B389-793D-6F39-ED35-F76CA756F208}"/>
              </a:ext>
            </a:extLst>
          </p:cNvPr>
          <p:cNvSpPr>
            <a:spLocks noGrp="1"/>
          </p:cNvSpPr>
          <p:nvPr>
            <p:ph type="chart" sz="quarter" idx="13"/>
          </p:nvPr>
        </p:nvSpPr>
        <p:spPr>
          <a:xfrm>
            <a:off x="5199063" y="701675"/>
            <a:ext cx="6400800" cy="5454650"/>
          </a:xfrm>
        </p:spPr>
        <p:txBody>
          <a:bodyPr/>
          <a:lstStyle/>
          <a:p>
            <a:r>
              <a:rPr lang="en-US"/>
              <a:t>Click icon to add chart</a:t>
            </a:r>
          </a:p>
        </p:txBody>
      </p:sp>
    </p:spTree>
    <p:extLst>
      <p:ext uri="{BB962C8B-B14F-4D97-AF65-F5344CB8AC3E}">
        <p14:creationId xmlns:p14="http://schemas.microsoft.com/office/powerpoint/2010/main" val="3317457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F780A-CF09-2B78-5655-C67BA2D67369}"/>
              </a:ext>
            </a:extLst>
          </p:cNvPr>
          <p:cNvSpPr/>
          <p:nvPr userDrawn="1"/>
        </p:nvSpPr>
        <p:spPr>
          <a:xfrm>
            <a:off x="406569" y="0"/>
            <a:ext cx="44451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3B67-CEB9-2B7F-036F-CDCE8E567DE1}"/>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4123847-A7E9-580C-1CBD-A3A2CB6A519E}"/>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3308370-7ED6-1F7F-8A8D-41E2D10E4843}"/>
              </a:ext>
            </a:extLst>
          </p:cNvPr>
          <p:cNvSpPr>
            <a:spLocks noGrp="1"/>
          </p:cNvSpPr>
          <p:nvPr>
            <p:ph type="sldNum" sz="quarter" idx="12"/>
          </p:nvPr>
        </p:nvSpPr>
        <p:spPr/>
        <p:txBody>
          <a:bodyPr/>
          <a:lstStyle/>
          <a:p>
            <a:fld id="{5D6F865C-3A4E-F941-B01F-6E2910A91CD2}" type="slidenum">
              <a:rPr lang="en-US" smtClean="0"/>
              <a:t>‹#›</a:t>
            </a:fld>
            <a:endParaRPr lang="en-US"/>
          </a:p>
        </p:txBody>
      </p:sp>
      <p:cxnSp>
        <p:nvCxnSpPr>
          <p:cNvPr id="12" name="Straight Connector 11">
            <a:extLst>
              <a:ext uri="{FF2B5EF4-FFF2-40B4-BE49-F238E27FC236}">
                <a16:creationId xmlns:a16="http://schemas.microsoft.com/office/drawing/2014/main" id="{57F1F0BA-6F71-D6E8-E7CB-A66B9B9C43A0}"/>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able Placeholder 4">
            <a:extLst>
              <a:ext uri="{FF2B5EF4-FFF2-40B4-BE49-F238E27FC236}">
                <a16:creationId xmlns:a16="http://schemas.microsoft.com/office/drawing/2014/main" id="{32D79055-D8AD-B76F-8529-C5AF4118E21F}"/>
              </a:ext>
            </a:extLst>
          </p:cNvPr>
          <p:cNvSpPr>
            <a:spLocks noGrp="1"/>
          </p:cNvSpPr>
          <p:nvPr>
            <p:ph type="tbl" sz="quarter" idx="14"/>
          </p:nvPr>
        </p:nvSpPr>
        <p:spPr>
          <a:xfrm>
            <a:off x="5208588" y="701675"/>
            <a:ext cx="6391275" cy="5454650"/>
          </a:xfrm>
        </p:spPr>
        <p:txBody>
          <a:bodyPr/>
          <a:lstStyle/>
          <a:p>
            <a:r>
              <a:rPr lang="en-US"/>
              <a:t>Click icon to add table</a:t>
            </a:r>
          </a:p>
        </p:txBody>
      </p:sp>
    </p:spTree>
    <p:extLst>
      <p:ext uri="{BB962C8B-B14F-4D97-AF65-F5344CB8AC3E}">
        <p14:creationId xmlns:p14="http://schemas.microsoft.com/office/powerpoint/2010/main" val="3355126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851742" y="0"/>
            <a:ext cx="7340258"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85A48DB5-762E-89C1-7C9B-356A7901D0C5}"/>
              </a:ext>
            </a:extLst>
          </p:cNvPr>
          <p:cNvSpPr>
            <a:spLocks noGrp="1"/>
          </p:cNvSpPr>
          <p:nvPr>
            <p:ph type="title" hasCustomPrompt="1"/>
          </p:nvPr>
        </p:nvSpPr>
        <p:spPr>
          <a:xfrm>
            <a:off x="1003469" y="701457"/>
            <a:ext cx="3276432" cy="1814331"/>
          </a:xfrm>
          <a:prstGeom prst="rect">
            <a:avLst/>
          </a:prstGeom>
        </p:spPr>
        <p:txBody>
          <a:bodyPr anchor="b">
            <a:normAutofit/>
          </a:bodyPr>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66EE9098-20C3-CD7B-CA86-AD01C9CD5A76}"/>
              </a:ext>
            </a:extLst>
          </p:cNvPr>
          <p:cNvSpPr>
            <a:spLocks noGrp="1"/>
          </p:cNvSpPr>
          <p:nvPr>
            <p:ph type="body" sz="half" idx="2"/>
          </p:nvPr>
        </p:nvSpPr>
        <p:spPr>
          <a:xfrm>
            <a:off x="1003469" y="3240960"/>
            <a:ext cx="3276432" cy="2915573"/>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2" name="Straight Connector 1">
            <a:extLst>
              <a:ext uri="{FF2B5EF4-FFF2-40B4-BE49-F238E27FC236}">
                <a16:creationId xmlns:a16="http://schemas.microsoft.com/office/drawing/2014/main" id="{EAB17E37-5370-61F3-D2D9-9B0D6ECBB658}"/>
              </a:ext>
            </a:extLst>
          </p:cNvPr>
          <p:cNvCxnSpPr>
            <a:cxnSpLocks/>
          </p:cNvCxnSpPr>
          <p:nvPr userDrawn="1"/>
        </p:nvCxnSpPr>
        <p:spPr>
          <a:xfrm>
            <a:off x="1003469" y="2882443"/>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24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 name="Title 1">
            <a:extLst>
              <a:ext uri="{FF2B5EF4-FFF2-40B4-BE49-F238E27FC236}">
                <a16:creationId xmlns:a16="http://schemas.microsoft.com/office/drawing/2014/main" id="{44B44235-DE32-BE75-0104-28D8FC3E958E}"/>
              </a:ext>
            </a:extLst>
          </p:cNvPr>
          <p:cNvSpPr>
            <a:spLocks noGrp="1"/>
          </p:cNvSpPr>
          <p:nvPr>
            <p:ph type="title" hasCustomPrompt="1"/>
          </p:nvPr>
        </p:nvSpPr>
        <p:spPr>
          <a:xfrm>
            <a:off x="1003469" y="701459"/>
            <a:ext cx="10595632" cy="1137502"/>
          </a:xfrm>
          <a:prstGeom prst="rect">
            <a:avLst/>
          </a:prstGeom>
        </p:spPr>
        <p:txBody>
          <a:bodyPr/>
          <a:lstStyle>
            <a:lvl1pPr algn="ctr">
              <a:defRPr/>
            </a:lvl1pPr>
          </a:lstStyle>
          <a:p>
            <a:r>
              <a:rPr lang="en-US"/>
              <a:t>CLICK TO EDIT MASTER TITLE STYLE</a:t>
            </a:r>
          </a:p>
        </p:txBody>
      </p:sp>
      <p:sp>
        <p:nvSpPr>
          <p:cNvPr id="5" name="Text Placeholder 7">
            <a:extLst>
              <a:ext uri="{FF2B5EF4-FFF2-40B4-BE49-F238E27FC236}">
                <a16:creationId xmlns:a16="http://schemas.microsoft.com/office/drawing/2014/main" id="{2E8F7C35-E5F2-9238-AADB-5AED760D28B4}"/>
              </a:ext>
            </a:extLst>
          </p:cNvPr>
          <p:cNvSpPr>
            <a:spLocks noGrp="1"/>
          </p:cNvSpPr>
          <p:nvPr>
            <p:ph type="body" sz="quarter" idx="14"/>
          </p:nvPr>
        </p:nvSpPr>
        <p:spPr>
          <a:xfrm>
            <a:off x="1003300" y="5262880"/>
            <a:ext cx="10595631" cy="91408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Picture Placeholder 2">
            <a:extLst>
              <a:ext uri="{FF2B5EF4-FFF2-40B4-BE49-F238E27FC236}">
                <a16:creationId xmlns:a16="http://schemas.microsoft.com/office/drawing/2014/main" id="{A4984E6C-6192-4D7E-1FA7-1E876DA434DA}"/>
              </a:ext>
            </a:extLst>
          </p:cNvPr>
          <p:cNvSpPr>
            <a:spLocks noGrp="1"/>
          </p:cNvSpPr>
          <p:nvPr>
            <p:ph type="pic" idx="1"/>
          </p:nvPr>
        </p:nvSpPr>
        <p:spPr>
          <a:xfrm>
            <a:off x="1003300" y="1838961"/>
            <a:ext cx="10595631" cy="3423919"/>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45869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7950198"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1003469" y="701458"/>
            <a:ext cx="6362364" cy="1897695"/>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05376F3-1B79-A146-8308-AA57365511CD}"/>
              </a:ext>
            </a:extLst>
          </p:cNvPr>
          <p:cNvSpPr>
            <a:spLocks noGrp="1"/>
          </p:cNvSpPr>
          <p:nvPr>
            <p:ph idx="13"/>
          </p:nvPr>
        </p:nvSpPr>
        <p:spPr>
          <a:xfrm>
            <a:off x="1003466" y="2599153"/>
            <a:ext cx="6362364"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645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34973"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5236740" y="701458"/>
            <a:ext cx="6362364" cy="1897695"/>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05376F3-1B79-A146-8308-AA57365511CD}"/>
              </a:ext>
            </a:extLst>
          </p:cNvPr>
          <p:cNvSpPr>
            <a:spLocks noGrp="1"/>
          </p:cNvSpPr>
          <p:nvPr>
            <p:ph idx="13"/>
          </p:nvPr>
        </p:nvSpPr>
        <p:spPr>
          <a:xfrm>
            <a:off x="5236737" y="2599153"/>
            <a:ext cx="6362364" cy="357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722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9" name="Picture Placeholder 7">
            <a:extLst>
              <a:ext uri="{FF2B5EF4-FFF2-40B4-BE49-F238E27FC236}">
                <a16:creationId xmlns:a16="http://schemas.microsoft.com/office/drawing/2014/main" id="{071D2063-D804-69D2-8438-2C201CD9526D}"/>
              </a:ext>
            </a:extLst>
          </p:cNvPr>
          <p:cNvSpPr>
            <a:spLocks noGrp="1"/>
          </p:cNvSpPr>
          <p:nvPr>
            <p:ph type="pic" sz="quarter" idx="13"/>
          </p:nvPr>
        </p:nvSpPr>
        <p:spPr>
          <a:xfrm>
            <a:off x="1003300" y="2201863"/>
            <a:ext cx="3588704" cy="3587750"/>
          </a:xfrm>
        </p:spPr>
        <p:txBody>
          <a:bodyPr/>
          <a:lstStyle/>
          <a:p>
            <a:r>
              <a:rPr lang="en-US"/>
              <a:t>Click icon to add picture</a:t>
            </a:r>
          </a:p>
        </p:txBody>
      </p:sp>
      <p:sp>
        <p:nvSpPr>
          <p:cNvPr id="12" name="Text Placeholder 10">
            <a:extLst>
              <a:ext uri="{FF2B5EF4-FFF2-40B4-BE49-F238E27FC236}">
                <a16:creationId xmlns:a16="http://schemas.microsoft.com/office/drawing/2014/main" id="{D56B0259-0557-1DBF-4143-2F7F6FCAEF74}"/>
              </a:ext>
            </a:extLst>
          </p:cNvPr>
          <p:cNvSpPr>
            <a:spLocks noGrp="1"/>
          </p:cNvSpPr>
          <p:nvPr>
            <p:ph type="body" sz="quarter" idx="14" hasCustomPrompt="1"/>
          </p:nvPr>
        </p:nvSpPr>
        <p:spPr>
          <a:xfrm>
            <a:off x="5208588" y="2201863"/>
            <a:ext cx="6391275" cy="1227137"/>
          </a:xfrm>
        </p:spPr>
        <p:txBody>
          <a:bodyPr anchor="b" anchorCtr="0">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3" name="Text Placeholder 10">
            <a:extLst>
              <a:ext uri="{FF2B5EF4-FFF2-40B4-BE49-F238E27FC236}">
                <a16:creationId xmlns:a16="http://schemas.microsoft.com/office/drawing/2014/main" id="{A62C0D75-EFFD-892A-1BF0-5571AEAA6E57}"/>
              </a:ext>
            </a:extLst>
          </p:cNvPr>
          <p:cNvSpPr>
            <a:spLocks noGrp="1"/>
          </p:cNvSpPr>
          <p:nvPr>
            <p:ph type="body" sz="quarter" idx="15" hasCustomPrompt="1"/>
          </p:nvPr>
        </p:nvSpPr>
        <p:spPr>
          <a:xfrm>
            <a:off x="5208588" y="3508859"/>
            <a:ext cx="6391275" cy="885371"/>
          </a:xfrm>
        </p:spPr>
        <p:txBody>
          <a:bodyPr anchor="t" anchorCtr="0">
            <a:normAutofit/>
          </a:bodyPr>
          <a:lstStyle>
            <a:lvl1pPr marL="0" indent="0">
              <a:buNone/>
              <a:defRPr sz="2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Company</a:t>
            </a:r>
          </a:p>
        </p:txBody>
      </p:sp>
      <p:sp>
        <p:nvSpPr>
          <p:cNvPr id="14" name="Text Placeholder 10">
            <a:extLst>
              <a:ext uri="{FF2B5EF4-FFF2-40B4-BE49-F238E27FC236}">
                <a16:creationId xmlns:a16="http://schemas.microsoft.com/office/drawing/2014/main" id="{0BB5D7DB-9AB8-F92D-C12F-B7808AA6F2CE}"/>
              </a:ext>
            </a:extLst>
          </p:cNvPr>
          <p:cNvSpPr>
            <a:spLocks noGrp="1"/>
          </p:cNvSpPr>
          <p:nvPr>
            <p:ph type="body" sz="quarter" idx="16" hasCustomPrompt="1"/>
          </p:nvPr>
        </p:nvSpPr>
        <p:spPr>
          <a:xfrm>
            <a:off x="5208588" y="4474089"/>
            <a:ext cx="6391275" cy="885371"/>
          </a:xfrm>
        </p:spPr>
        <p:txBody>
          <a:bodyPr anchor="t" anchorCtr="0">
            <a:normAutofit/>
          </a:bodyPr>
          <a:lstStyle>
            <a:lvl1pPr marL="0" indent="0">
              <a:buNone/>
              <a:defRPr sz="18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email address | phone number | social media handle</a:t>
            </a:r>
          </a:p>
        </p:txBody>
      </p:sp>
    </p:spTree>
    <p:extLst>
      <p:ext uri="{BB962C8B-B14F-4D97-AF65-F5344CB8AC3E}">
        <p14:creationId xmlns:p14="http://schemas.microsoft.com/office/powerpoint/2010/main" val="3584327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4_Title and Icons">
    <p:spTree>
      <p:nvGrpSpPr>
        <p:cNvPr id="1" name=""/>
        <p:cNvGrpSpPr/>
        <p:nvPr/>
      </p:nvGrpSpPr>
      <p:grpSpPr>
        <a:xfrm>
          <a:off x="0" y="0"/>
          <a:ext cx="0" cy="0"/>
          <a:chOff x="0" y="0"/>
          <a:chExt cx="0" cy="0"/>
        </a:xfrm>
      </p:grpSpPr>
      <p:sp>
        <p:nvSpPr>
          <p:cNvPr id="217"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218" name="Oval 3"/>
          <p:cNvSpPr/>
          <p:nvPr/>
        </p:nvSpPr>
        <p:spPr>
          <a:xfrm>
            <a:off x="1003470" y="2599152"/>
            <a:ext cx="1242429" cy="1242430"/>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19" name="Oval 4"/>
          <p:cNvSpPr/>
          <p:nvPr/>
        </p:nvSpPr>
        <p:spPr>
          <a:xfrm>
            <a:off x="6506567" y="2599152"/>
            <a:ext cx="1242430" cy="1242430"/>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20" name="Oval 7"/>
          <p:cNvSpPr/>
          <p:nvPr/>
        </p:nvSpPr>
        <p:spPr>
          <a:xfrm>
            <a:off x="1003470" y="4496849"/>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21" name="Oval 8"/>
          <p:cNvSpPr/>
          <p:nvPr/>
        </p:nvSpPr>
        <p:spPr>
          <a:xfrm>
            <a:off x="6506567" y="4496849"/>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22" name="Body Level One…"/>
          <p:cNvSpPr txBox="1">
            <a:spLocks noGrp="1"/>
          </p:cNvSpPr>
          <p:nvPr>
            <p:ph type="body" sz="quarter" idx="1"/>
          </p:nvPr>
        </p:nvSpPr>
        <p:spPr>
          <a:xfrm>
            <a:off x="2381250" y="2599152"/>
            <a:ext cx="3714750" cy="1660113"/>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223" name="Text Placeholder 16"/>
          <p:cNvSpPr>
            <a:spLocks noGrp="1"/>
          </p:cNvSpPr>
          <p:nvPr>
            <p:ph type="body" sz="quarter" idx="21"/>
          </p:nvPr>
        </p:nvSpPr>
        <p:spPr>
          <a:xfrm>
            <a:off x="2381250" y="4496432"/>
            <a:ext cx="3714750" cy="1660110"/>
          </a:xfrm>
          <a:prstGeom prst="rect">
            <a:avLst/>
          </a:prstGeom>
        </p:spPr>
        <p:txBody>
          <a:bodyPr anchor="ctr"/>
          <a:lstStyle/>
          <a:p>
            <a:endParaRPr/>
          </a:p>
        </p:txBody>
      </p:sp>
      <p:sp>
        <p:nvSpPr>
          <p:cNvPr id="224" name="Text Placeholder 16"/>
          <p:cNvSpPr>
            <a:spLocks noGrp="1"/>
          </p:cNvSpPr>
          <p:nvPr>
            <p:ph type="body" sz="quarter" idx="22"/>
          </p:nvPr>
        </p:nvSpPr>
        <p:spPr>
          <a:xfrm>
            <a:off x="7884351" y="2599152"/>
            <a:ext cx="3714752" cy="1660110"/>
          </a:xfrm>
          <a:prstGeom prst="rect">
            <a:avLst/>
          </a:prstGeom>
        </p:spPr>
        <p:txBody>
          <a:bodyPr anchor="ctr"/>
          <a:lstStyle/>
          <a:p>
            <a:endParaRPr/>
          </a:p>
        </p:txBody>
      </p:sp>
      <p:sp>
        <p:nvSpPr>
          <p:cNvPr id="225" name="Text Placeholder 16"/>
          <p:cNvSpPr>
            <a:spLocks noGrp="1"/>
          </p:cNvSpPr>
          <p:nvPr>
            <p:ph type="body" sz="quarter" idx="23"/>
          </p:nvPr>
        </p:nvSpPr>
        <p:spPr>
          <a:xfrm>
            <a:off x="7884351" y="4496432"/>
            <a:ext cx="3714752" cy="1660110"/>
          </a:xfrm>
          <a:prstGeom prst="rect">
            <a:avLst/>
          </a:prstGeom>
        </p:spPr>
        <p:txBody>
          <a:bodyPr anchor="ctr"/>
          <a:lstStyle/>
          <a:p>
            <a:endParaRP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0" name="Picture Placeholder 17">
            <a:extLst>
              <a:ext uri="{FF2B5EF4-FFF2-40B4-BE49-F238E27FC236}">
                <a16:creationId xmlns:a16="http://schemas.microsoft.com/office/drawing/2014/main" id="{2E903806-FE97-32A8-1A29-589C4E1F6828}"/>
              </a:ext>
            </a:extLst>
          </p:cNvPr>
          <p:cNvSpPr>
            <a:spLocks noGrp="1"/>
          </p:cNvSpPr>
          <p:nvPr>
            <p:ph type="pic" sz="quarter" idx="13"/>
          </p:nvPr>
        </p:nvSpPr>
        <p:spPr>
          <a:xfrm>
            <a:off x="2292350" y="2201863"/>
            <a:ext cx="2530892" cy="2546600"/>
          </a:xfrm>
        </p:spPr>
        <p:txBody>
          <a:bodyPr/>
          <a:lstStyle/>
          <a:p>
            <a:r>
              <a:rPr lang="en-US"/>
              <a:t>Click icon to add picture</a:t>
            </a:r>
          </a:p>
        </p:txBody>
      </p:sp>
      <p:sp>
        <p:nvSpPr>
          <p:cNvPr id="21" name="Picture Placeholder 17">
            <a:extLst>
              <a:ext uri="{FF2B5EF4-FFF2-40B4-BE49-F238E27FC236}">
                <a16:creationId xmlns:a16="http://schemas.microsoft.com/office/drawing/2014/main" id="{DA3B492C-B6E8-C135-1A94-1EA13EEC7284}"/>
              </a:ext>
            </a:extLst>
          </p:cNvPr>
          <p:cNvSpPr>
            <a:spLocks noGrp="1"/>
          </p:cNvSpPr>
          <p:nvPr>
            <p:ph type="pic" sz="quarter" idx="14"/>
          </p:nvPr>
        </p:nvSpPr>
        <p:spPr>
          <a:xfrm>
            <a:off x="7779327" y="2201863"/>
            <a:ext cx="2530892" cy="2546600"/>
          </a:xfrm>
        </p:spPr>
        <p:txBody>
          <a:bodyPr/>
          <a:lstStyle/>
          <a:p>
            <a:r>
              <a:rPr lang="en-US"/>
              <a:t>Click icon to add picture</a:t>
            </a:r>
          </a:p>
        </p:txBody>
      </p:sp>
      <p:sp>
        <p:nvSpPr>
          <p:cNvPr id="24" name="Text Placeholder 22">
            <a:extLst>
              <a:ext uri="{FF2B5EF4-FFF2-40B4-BE49-F238E27FC236}">
                <a16:creationId xmlns:a16="http://schemas.microsoft.com/office/drawing/2014/main" id="{43CEEB7F-E4C7-D8C2-FAB5-75A6F093C510}"/>
              </a:ext>
            </a:extLst>
          </p:cNvPr>
          <p:cNvSpPr>
            <a:spLocks noGrp="1"/>
          </p:cNvSpPr>
          <p:nvPr>
            <p:ph type="body" sz="quarter" idx="15" hasCustomPrompt="1"/>
          </p:nvPr>
        </p:nvSpPr>
        <p:spPr>
          <a:xfrm>
            <a:off x="1003300" y="4954588"/>
            <a:ext cx="5092700" cy="369332"/>
          </a:xfrm>
        </p:spPr>
        <p:txBody>
          <a:bodyPr>
            <a:normAutofit/>
          </a:bodyPr>
          <a:lstStyle>
            <a:lvl1pPr marL="0" indent="0" algn="ctr">
              <a:buNone/>
              <a:defRPr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25" name="Text Placeholder 22">
            <a:extLst>
              <a:ext uri="{FF2B5EF4-FFF2-40B4-BE49-F238E27FC236}">
                <a16:creationId xmlns:a16="http://schemas.microsoft.com/office/drawing/2014/main" id="{23E3F5BC-1C8C-6376-2EA8-918682D52B70}"/>
              </a:ext>
            </a:extLst>
          </p:cNvPr>
          <p:cNvSpPr>
            <a:spLocks noGrp="1"/>
          </p:cNvSpPr>
          <p:nvPr>
            <p:ph type="body" sz="quarter" idx="16" hasCustomPrompt="1"/>
          </p:nvPr>
        </p:nvSpPr>
        <p:spPr>
          <a:xfrm>
            <a:off x="1003300" y="5390891"/>
            <a:ext cx="5092700" cy="774571"/>
          </a:xfrm>
        </p:spPr>
        <p:txBody>
          <a:bodyPr>
            <a:normAutofit/>
          </a:bodyPr>
          <a:lstStyle>
            <a:lvl1pPr marL="0" indent="0" algn="ctr">
              <a:buNone/>
              <a:defRPr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6" name="Text Placeholder 22">
            <a:extLst>
              <a:ext uri="{FF2B5EF4-FFF2-40B4-BE49-F238E27FC236}">
                <a16:creationId xmlns:a16="http://schemas.microsoft.com/office/drawing/2014/main" id="{F42D4379-FA7E-E5E2-51AC-2FDB72751AD7}"/>
              </a:ext>
            </a:extLst>
          </p:cNvPr>
          <p:cNvSpPr>
            <a:spLocks noGrp="1"/>
          </p:cNvSpPr>
          <p:nvPr>
            <p:ph type="body" sz="quarter" idx="17" hasCustomPrompt="1"/>
          </p:nvPr>
        </p:nvSpPr>
        <p:spPr>
          <a:xfrm>
            <a:off x="1003300" y="6232433"/>
            <a:ext cx="5092700" cy="313932"/>
          </a:xfrm>
        </p:spPr>
        <p:txBody>
          <a:bodyPr>
            <a:normAutofit/>
          </a:bodyPr>
          <a:lstStyle>
            <a:lvl1pPr marL="0" indent="0" algn="ctr">
              <a:buNone/>
              <a:defRPr sz="16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27" name="Text Placeholder 22">
            <a:extLst>
              <a:ext uri="{FF2B5EF4-FFF2-40B4-BE49-F238E27FC236}">
                <a16:creationId xmlns:a16="http://schemas.microsoft.com/office/drawing/2014/main" id="{4051A865-7D1C-EF89-2351-7486B26B510E}"/>
              </a:ext>
            </a:extLst>
          </p:cNvPr>
          <p:cNvSpPr>
            <a:spLocks noGrp="1"/>
          </p:cNvSpPr>
          <p:nvPr>
            <p:ph type="body" sz="quarter" idx="18" hasCustomPrompt="1"/>
          </p:nvPr>
        </p:nvSpPr>
        <p:spPr>
          <a:xfrm>
            <a:off x="6506401" y="4954588"/>
            <a:ext cx="5092700" cy="369332"/>
          </a:xfrm>
        </p:spPr>
        <p:txBody>
          <a:bodyPr>
            <a:normAutofit/>
          </a:bodyPr>
          <a:lstStyle>
            <a:lvl1pPr marL="0" indent="0" algn="ctr">
              <a:buNone/>
              <a:defRPr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28" name="Text Placeholder 22">
            <a:extLst>
              <a:ext uri="{FF2B5EF4-FFF2-40B4-BE49-F238E27FC236}">
                <a16:creationId xmlns:a16="http://schemas.microsoft.com/office/drawing/2014/main" id="{E7EEED3A-06A6-9B0F-381A-DA285B8CCA00}"/>
              </a:ext>
            </a:extLst>
          </p:cNvPr>
          <p:cNvSpPr>
            <a:spLocks noGrp="1"/>
          </p:cNvSpPr>
          <p:nvPr>
            <p:ph type="body" sz="quarter" idx="19" hasCustomPrompt="1"/>
          </p:nvPr>
        </p:nvSpPr>
        <p:spPr>
          <a:xfrm>
            <a:off x="6506401" y="5390891"/>
            <a:ext cx="5092700" cy="774571"/>
          </a:xfrm>
        </p:spPr>
        <p:txBody>
          <a:bodyPr>
            <a:normAutofit/>
          </a:bodyPr>
          <a:lstStyle>
            <a:lvl1pPr marL="0" indent="0" algn="ctr">
              <a:buNone/>
              <a:defRPr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9" name="Text Placeholder 22">
            <a:extLst>
              <a:ext uri="{FF2B5EF4-FFF2-40B4-BE49-F238E27FC236}">
                <a16:creationId xmlns:a16="http://schemas.microsoft.com/office/drawing/2014/main" id="{86680686-064D-A9CF-50E2-9C095FFC6EAD}"/>
              </a:ext>
            </a:extLst>
          </p:cNvPr>
          <p:cNvSpPr>
            <a:spLocks noGrp="1"/>
          </p:cNvSpPr>
          <p:nvPr>
            <p:ph type="body" sz="quarter" idx="20" hasCustomPrompt="1"/>
          </p:nvPr>
        </p:nvSpPr>
        <p:spPr>
          <a:xfrm>
            <a:off x="6506401" y="6232433"/>
            <a:ext cx="5092700" cy="313932"/>
          </a:xfrm>
        </p:spPr>
        <p:txBody>
          <a:bodyPr>
            <a:normAutofit/>
          </a:bodyPr>
          <a:lstStyle>
            <a:lvl1pPr marL="0" indent="0" algn="ctr">
              <a:buNone/>
              <a:defRPr sz="16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Tree>
    <p:extLst>
      <p:ext uri="{BB962C8B-B14F-4D97-AF65-F5344CB8AC3E}">
        <p14:creationId xmlns:p14="http://schemas.microsoft.com/office/powerpoint/2010/main" val="1232354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0" name="Picture Placeholder 17">
            <a:extLst>
              <a:ext uri="{FF2B5EF4-FFF2-40B4-BE49-F238E27FC236}">
                <a16:creationId xmlns:a16="http://schemas.microsoft.com/office/drawing/2014/main" id="{2E903806-FE97-32A8-1A29-589C4E1F6828}"/>
              </a:ext>
            </a:extLst>
          </p:cNvPr>
          <p:cNvSpPr>
            <a:spLocks noGrp="1"/>
          </p:cNvSpPr>
          <p:nvPr>
            <p:ph type="pic" sz="quarter" idx="13"/>
          </p:nvPr>
        </p:nvSpPr>
        <p:spPr>
          <a:xfrm>
            <a:off x="1367357" y="2201863"/>
            <a:ext cx="2530892" cy="2546600"/>
          </a:xfrm>
        </p:spPr>
        <p:txBody>
          <a:bodyPr/>
          <a:lstStyle/>
          <a:p>
            <a:r>
              <a:rPr lang="en-US"/>
              <a:t>Click icon to add picture</a:t>
            </a:r>
          </a:p>
        </p:txBody>
      </p:sp>
      <p:sp>
        <p:nvSpPr>
          <p:cNvPr id="21" name="Picture Placeholder 17">
            <a:extLst>
              <a:ext uri="{FF2B5EF4-FFF2-40B4-BE49-F238E27FC236}">
                <a16:creationId xmlns:a16="http://schemas.microsoft.com/office/drawing/2014/main" id="{DA3B492C-B6E8-C135-1A94-1EA13EEC7284}"/>
              </a:ext>
            </a:extLst>
          </p:cNvPr>
          <p:cNvSpPr>
            <a:spLocks noGrp="1"/>
          </p:cNvSpPr>
          <p:nvPr>
            <p:ph type="pic" sz="quarter" idx="14"/>
          </p:nvPr>
        </p:nvSpPr>
        <p:spPr>
          <a:xfrm>
            <a:off x="5043899" y="2201863"/>
            <a:ext cx="2530892" cy="2546600"/>
          </a:xfrm>
        </p:spPr>
        <p:txBody>
          <a:bodyPr/>
          <a:lstStyle/>
          <a:p>
            <a:r>
              <a:rPr lang="en-US"/>
              <a:t>Click icon to add picture</a:t>
            </a:r>
          </a:p>
        </p:txBody>
      </p:sp>
      <p:sp>
        <p:nvSpPr>
          <p:cNvPr id="11" name="Text Placeholder 22">
            <a:extLst>
              <a:ext uri="{FF2B5EF4-FFF2-40B4-BE49-F238E27FC236}">
                <a16:creationId xmlns:a16="http://schemas.microsoft.com/office/drawing/2014/main" id="{574B7142-094C-17E2-6BDE-CDF2D9997163}"/>
              </a:ext>
            </a:extLst>
          </p:cNvPr>
          <p:cNvSpPr>
            <a:spLocks noGrp="1"/>
          </p:cNvSpPr>
          <p:nvPr>
            <p:ph type="body" sz="quarter" idx="15" hasCustomPrompt="1"/>
          </p:nvPr>
        </p:nvSpPr>
        <p:spPr>
          <a:xfrm>
            <a:off x="1003300"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2" name="Text Placeholder 22">
            <a:extLst>
              <a:ext uri="{FF2B5EF4-FFF2-40B4-BE49-F238E27FC236}">
                <a16:creationId xmlns:a16="http://schemas.microsoft.com/office/drawing/2014/main" id="{AF3140C7-7A8C-5074-707F-1A81EECC99D3}"/>
              </a:ext>
            </a:extLst>
          </p:cNvPr>
          <p:cNvSpPr>
            <a:spLocks noGrp="1"/>
          </p:cNvSpPr>
          <p:nvPr>
            <p:ph type="body" sz="quarter" idx="16" hasCustomPrompt="1"/>
          </p:nvPr>
        </p:nvSpPr>
        <p:spPr>
          <a:xfrm>
            <a:off x="1003300"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13" name="Text Placeholder 22">
            <a:extLst>
              <a:ext uri="{FF2B5EF4-FFF2-40B4-BE49-F238E27FC236}">
                <a16:creationId xmlns:a16="http://schemas.microsoft.com/office/drawing/2014/main" id="{F41ECE77-8D09-134B-ED48-54C157A3B969}"/>
              </a:ext>
            </a:extLst>
          </p:cNvPr>
          <p:cNvSpPr>
            <a:spLocks noGrp="1"/>
          </p:cNvSpPr>
          <p:nvPr>
            <p:ph type="body" sz="quarter" idx="17" hasCustomPrompt="1"/>
          </p:nvPr>
        </p:nvSpPr>
        <p:spPr>
          <a:xfrm>
            <a:off x="1003300"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14" name="Picture Placeholder 17">
            <a:extLst>
              <a:ext uri="{FF2B5EF4-FFF2-40B4-BE49-F238E27FC236}">
                <a16:creationId xmlns:a16="http://schemas.microsoft.com/office/drawing/2014/main" id="{AA2997D5-CB41-5587-974A-0C1995904174}"/>
              </a:ext>
            </a:extLst>
          </p:cNvPr>
          <p:cNvSpPr>
            <a:spLocks noGrp="1"/>
          </p:cNvSpPr>
          <p:nvPr>
            <p:ph type="pic" sz="quarter" idx="21"/>
          </p:nvPr>
        </p:nvSpPr>
        <p:spPr>
          <a:xfrm>
            <a:off x="8704314" y="2201863"/>
            <a:ext cx="2530892" cy="2546600"/>
          </a:xfrm>
        </p:spPr>
        <p:txBody>
          <a:bodyPr/>
          <a:lstStyle/>
          <a:p>
            <a:r>
              <a:rPr lang="en-US"/>
              <a:t>Click icon to add picture</a:t>
            </a:r>
          </a:p>
        </p:txBody>
      </p:sp>
      <p:sp>
        <p:nvSpPr>
          <p:cNvPr id="15" name="Text Placeholder 22">
            <a:extLst>
              <a:ext uri="{FF2B5EF4-FFF2-40B4-BE49-F238E27FC236}">
                <a16:creationId xmlns:a16="http://schemas.microsoft.com/office/drawing/2014/main" id="{0F3D96DD-9DF0-384D-6D0E-65F4C298AD32}"/>
              </a:ext>
            </a:extLst>
          </p:cNvPr>
          <p:cNvSpPr>
            <a:spLocks noGrp="1"/>
          </p:cNvSpPr>
          <p:nvPr>
            <p:ph type="body" sz="quarter" idx="22" hasCustomPrompt="1"/>
          </p:nvPr>
        </p:nvSpPr>
        <p:spPr>
          <a:xfrm>
            <a:off x="4679926"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6" name="Text Placeholder 22">
            <a:extLst>
              <a:ext uri="{FF2B5EF4-FFF2-40B4-BE49-F238E27FC236}">
                <a16:creationId xmlns:a16="http://schemas.microsoft.com/office/drawing/2014/main" id="{627D2154-7442-81D4-9C02-98ECEFD219C9}"/>
              </a:ext>
            </a:extLst>
          </p:cNvPr>
          <p:cNvSpPr>
            <a:spLocks noGrp="1"/>
          </p:cNvSpPr>
          <p:nvPr>
            <p:ph type="body" sz="quarter" idx="23" hasCustomPrompt="1"/>
          </p:nvPr>
        </p:nvSpPr>
        <p:spPr>
          <a:xfrm>
            <a:off x="4679926"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17" name="Text Placeholder 22">
            <a:extLst>
              <a:ext uri="{FF2B5EF4-FFF2-40B4-BE49-F238E27FC236}">
                <a16:creationId xmlns:a16="http://schemas.microsoft.com/office/drawing/2014/main" id="{2B7FC28B-EB1F-6506-025E-831A0BC91625}"/>
              </a:ext>
            </a:extLst>
          </p:cNvPr>
          <p:cNvSpPr>
            <a:spLocks noGrp="1"/>
          </p:cNvSpPr>
          <p:nvPr>
            <p:ph type="body" sz="quarter" idx="24" hasCustomPrompt="1"/>
          </p:nvPr>
        </p:nvSpPr>
        <p:spPr>
          <a:xfrm>
            <a:off x="4679926"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18" name="Text Placeholder 22">
            <a:extLst>
              <a:ext uri="{FF2B5EF4-FFF2-40B4-BE49-F238E27FC236}">
                <a16:creationId xmlns:a16="http://schemas.microsoft.com/office/drawing/2014/main" id="{775D23DA-0211-3E59-BF9B-C77DE7D5DABC}"/>
              </a:ext>
            </a:extLst>
          </p:cNvPr>
          <p:cNvSpPr>
            <a:spLocks noGrp="1"/>
          </p:cNvSpPr>
          <p:nvPr>
            <p:ph type="body" sz="quarter" idx="25" hasCustomPrompt="1"/>
          </p:nvPr>
        </p:nvSpPr>
        <p:spPr>
          <a:xfrm>
            <a:off x="8356552" y="4954588"/>
            <a:ext cx="3242549" cy="369332"/>
          </a:xfrm>
        </p:spPr>
        <p:txBody>
          <a:bodyPr>
            <a:normAutofit/>
          </a:bodyPr>
          <a:lstStyle>
            <a:lvl1pPr marL="0" indent="0" algn="ctr">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19" name="Text Placeholder 22">
            <a:extLst>
              <a:ext uri="{FF2B5EF4-FFF2-40B4-BE49-F238E27FC236}">
                <a16:creationId xmlns:a16="http://schemas.microsoft.com/office/drawing/2014/main" id="{9EECFAD2-93C0-E192-BCBF-2CAC6F3FF3B9}"/>
              </a:ext>
            </a:extLst>
          </p:cNvPr>
          <p:cNvSpPr>
            <a:spLocks noGrp="1"/>
          </p:cNvSpPr>
          <p:nvPr>
            <p:ph type="body" sz="quarter" idx="26" hasCustomPrompt="1"/>
          </p:nvPr>
        </p:nvSpPr>
        <p:spPr>
          <a:xfrm>
            <a:off x="8356552" y="5390891"/>
            <a:ext cx="3242549" cy="663771"/>
          </a:xfrm>
        </p:spPr>
        <p:txBody>
          <a:bodyPr>
            <a:normAutofit/>
          </a:bodyPr>
          <a:lstStyle>
            <a:lvl1pPr marL="0" indent="0" algn="ctr">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22" name="Text Placeholder 22">
            <a:extLst>
              <a:ext uri="{FF2B5EF4-FFF2-40B4-BE49-F238E27FC236}">
                <a16:creationId xmlns:a16="http://schemas.microsoft.com/office/drawing/2014/main" id="{83FBC5A8-E2B4-DD39-9846-C7C3278FBA12}"/>
              </a:ext>
            </a:extLst>
          </p:cNvPr>
          <p:cNvSpPr>
            <a:spLocks noGrp="1"/>
          </p:cNvSpPr>
          <p:nvPr>
            <p:ph type="body" sz="quarter" idx="27" hasCustomPrompt="1"/>
          </p:nvPr>
        </p:nvSpPr>
        <p:spPr>
          <a:xfrm>
            <a:off x="8356552" y="6126100"/>
            <a:ext cx="3242549" cy="480131"/>
          </a:xfrm>
        </p:spPr>
        <p:txBody>
          <a:bodyPr wrap="square">
            <a:normAutofit/>
          </a:bodyPr>
          <a:lstStyle>
            <a:lvl1pPr marL="0" indent="0" algn="ctr">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Tree>
    <p:extLst>
      <p:ext uri="{BB962C8B-B14F-4D97-AF65-F5344CB8AC3E}">
        <p14:creationId xmlns:p14="http://schemas.microsoft.com/office/powerpoint/2010/main" val="3248173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420-E112-8830-6ACF-95D70F1B5E24}"/>
              </a:ext>
            </a:extLst>
          </p:cNvPr>
          <p:cNvSpPr>
            <a:spLocks noGrp="1"/>
          </p:cNvSpPr>
          <p:nvPr>
            <p:ph type="title" hasCustomPrompt="1"/>
          </p:nvPr>
        </p:nvSpPr>
        <p:spPr>
          <a:xfrm>
            <a:off x="1003469" y="701459"/>
            <a:ext cx="10595632" cy="1499988"/>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0F93F5F-4640-F305-ED7D-841CD15331C8}"/>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29" name="Text Placeholder 22">
            <a:extLst>
              <a:ext uri="{FF2B5EF4-FFF2-40B4-BE49-F238E27FC236}">
                <a16:creationId xmlns:a16="http://schemas.microsoft.com/office/drawing/2014/main" id="{95142521-5BB0-77E6-5D1B-7F13BB188C62}"/>
              </a:ext>
            </a:extLst>
          </p:cNvPr>
          <p:cNvSpPr>
            <a:spLocks noGrp="1"/>
          </p:cNvSpPr>
          <p:nvPr>
            <p:ph type="body" sz="quarter" idx="17" hasCustomPrompt="1"/>
          </p:nvPr>
        </p:nvSpPr>
        <p:spPr>
          <a:xfrm>
            <a:off x="2892175" y="2310757"/>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0" name="Text Placeholder 22">
            <a:extLst>
              <a:ext uri="{FF2B5EF4-FFF2-40B4-BE49-F238E27FC236}">
                <a16:creationId xmlns:a16="http://schemas.microsoft.com/office/drawing/2014/main" id="{FC6C94E5-4E50-9D6B-D782-8D7A05AECEC8}"/>
              </a:ext>
            </a:extLst>
          </p:cNvPr>
          <p:cNvSpPr>
            <a:spLocks noGrp="1"/>
          </p:cNvSpPr>
          <p:nvPr>
            <p:ph type="body" sz="quarter" idx="18" hasCustomPrompt="1"/>
          </p:nvPr>
        </p:nvSpPr>
        <p:spPr>
          <a:xfrm>
            <a:off x="2892175" y="2747060"/>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31" name="Text Placeholder 22">
            <a:extLst>
              <a:ext uri="{FF2B5EF4-FFF2-40B4-BE49-F238E27FC236}">
                <a16:creationId xmlns:a16="http://schemas.microsoft.com/office/drawing/2014/main" id="{1D1DE8F3-9D74-0E27-E4F8-83675AF50733}"/>
              </a:ext>
            </a:extLst>
          </p:cNvPr>
          <p:cNvSpPr>
            <a:spLocks noGrp="1"/>
          </p:cNvSpPr>
          <p:nvPr>
            <p:ph type="body" sz="quarter" idx="19" hasCustomPrompt="1"/>
          </p:nvPr>
        </p:nvSpPr>
        <p:spPr>
          <a:xfrm>
            <a:off x="2892175" y="3482269"/>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35" name="Text Placeholder 22">
            <a:extLst>
              <a:ext uri="{FF2B5EF4-FFF2-40B4-BE49-F238E27FC236}">
                <a16:creationId xmlns:a16="http://schemas.microsoft.com/office/drawing/2014/main" id="{254DB7F1-E2A1-78CF-621F-7241D6E95E15}"/>
              </a:ext>
            </a:extLst>
          </p:cNvPr>
          <p:cNvSpPr>
            <a:spLocks noGrp="1"/>
          </p:cNvSpPr>
          <p:nvPr>
            <p:ph type="body" sz="quarter" idx="20" hasCustomPrompt="1"/>
          </p:nvPr>
        </p:nvSpPr>
        <p:spPr>
          <a:xfrm>
            <a:off x="2892175" y="4504483"/>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6" name="Text Placeholder 22">
            <a:extLst>
              <a:ext uri="{FF2B5EF4-FFF2-40B4-BE49-F238E27FC236}">
                <a16:creationId xmlns:a16="http://schemas.microsoft.com/office/drawing/2014/main" id="{91FD7BD9-6AA3-D6F5-9EDB-DB600F7AE979}"/>
              </a:ext>
            </a:extLst>
          </p:cNvPr>
          <p:cNvSpPr>
            <a:spLocks noGrp="1"/>
          </p:cNvSpPr>
          <p:nvPr>
            <p:ph type="body" sz="quarter" idx="21" hasCustomPrompt="1"/>
          </p:nvPr>
        </p:nvSpPr>
        <p:spPr>
          <a:xfrm>
            <a:off x="2892175" y="4940786"/>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37" name="Text Placeholder 22">
            <a:extLst>
              <a:ext uri="{FF2B5EF4-FFF2-40B4-BE49-F238E27FC236}">
                <a16:creationId xmlns:a16="http://schemas.microsoft.com/office/drawing/2014/main" id="{DF3730F4-3777-44E7-87FA-BEAF8F9927F6}"/>
              </a:ext>
            </a:extLst>
          </p:cNvPr>
          <p:cNvSpPr>
            <a:spLocks noGrp="1"/>
          </p:cNvSpPr>
          <p:nvPr>
            <p:ph type="body" sz="quarter" idx="22" hasCustomPrompt="1"/>
          </p:nvPr>
        </p:nvSpPr>
        <p:spPr>
          <a:xfrm>
            <a:off x="2892175" y="5675995"/>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38" name="Text Placeholder 22">
            <a:extLst>
              <a:ext uri="{FF2B5EF4-FFF2-40B4-BE49-F238E27FC236}">
                <a16:creationId xmlns:a16="http://schemas.microsoft.com/office/drawing/2014/main" id="{C1A41580-D8FF-7203-04C7-F5016026BCF0}"/>
              </a:ext>
            </a:extLst>
          </p:cNvPr>
          <p:cNvSpPr>
            <a:spLocks noGrp="1"/>
          </p:cNvSpPr>
          <p:nvPr>
            <p:ph type="body" sz="quarter" idx="23" hasCustomPrompt="1"/>
          </p:nvPr>
        </p:nvSpPr>
        <p:spPr>
          <a:xfrm>
            <a:off x="8427500" y="2310757"/>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39" name="Text Placeholder 22">
            <a:extLst>
              <a:ext uri="{FF2B5EF4-FFF2-40B4-BE49-F238E27FC236}">
                <a16:creationId xmlns:a16="http://schemas.microsoft.com/office/drawing/2014/main" id="{E53A956A-1FC7-22D2-139B-3E7E13C02049}"/>
              </a:ext>
            </a:extLst>
          </p:cNvPr>
          <p:cNvSpPr>
            <a:spLocks noGrp="1"/>
          </p:cNvSpPr>
          <p:nvPr>
            <p:ph type="body" sz="quarter" idx="24" hasCustomPrompt="1"/>
          </p:nvPr>
        </p:nvSpPr>
        <p:spPr>
          <a:xfrm>
            <a:off x="8427500" y="2747060"/>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40" name="Text Placeholder 22">
            <a:extLst>
              <a:ext uri="{FF2B5EF4-FFF2-40B4-BE49-F238E27FC236}">
                <a16:creationId xmlns:a16="http://schemas.microsoft.com/office/drawing/2014/main" id="{1C7E24E4-2B37-BAA5-4FF1-46B652574BEC}"/>
              </a:ext>
            </a:extLst>
          </p:cNvPr>
          <p:cNvSpPr>
            <a:spLocks noGrp="1"/>
          </p:cNvSpPr>
          <p:nvPr>
            <p:ph type="body" sz="quarter" idx="25" hasCustomPrompt="1"/>
          </p:nvPr>
        </p:nvSpPr>
        <p:spPr>
          <a:xfrm>
            <a:off x="8427500" y="3482269"/>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41" name="Text Placeholder 22">
            <a:extLst>
              <a:ext uri="{FF2B5EF4-FFF2-40B4-BE49-F238E27FC236}">
                <a16:creationId xmlns:a16="http://schemas.microsoft.com/office/drawing/2014/main" id="{A10D99CE-B48A-D2F3-9B31-AD67AD55B4F3}"/>
              </a:ext>
            </a:extLst>
          </p:cNvPr>
          <p:cNvSpPr>
            <a:spLocks noGrp="1"/>
          </p:cNvSpPr>
          <p:nvPr>
            <p:ph type="body" sz="quarter" idx="26" hasCustomPrompt="1"/>
          </p:nvPr>
        </p:nvSpPr>
        <p:spPr>
          <a:xfrm>
            <a:off x="8427500" y="4504483"/>
            <a:ext cx="3242549" cy="369332"/>
          </a:xfrm>
        </p:spPr>
        <p:txBody>
          <a:bodyPr>
            <a:normAutofit/>
          </a:bodyPr>
          <a:lstStyle>
            <a:lvl1pPr marL="0" indent="0" algn="l">
              <a:buNone/>
              <a:defRPr sz="1800" b="1">
                <a:solidFill>
                  <a:schemeClr val="accent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First Last</a:t>
            </a:r>
          </a:p>
        </p:txBody>
      </p:sp>
      <p:sp>
        <p:nvSpPr>
          <p:cNvPr id="42" name="Text Placeholder 22">
            <a:extLst>
              <a:ext uri="{FF2B5EF4-FFF2-40B4-BE49-F238E27FC236}">
                <a16:creationId xmlns:a16="http://schemas.microsoft.com/office/drawing/2014/main" id="{FBFADBBF-9CEC-DDEC-28E0-CC67A03FD936}"/>
              </a:ext>
            </a:extLst>
          </p:cNvPr>
          <p:cNvSpPr>
            <a:spLocks noGrp="1"/>
          </p:cNvSpPr>
          <p:nvPr>
            <p:ph type="body" sz="quarter" idx="27" hasCustomPrompt="1"/>
          </p:nvPr>
        </p:nvSpPr>
        <p:spPr>
          <a:xfrm>
            <a:off x="8427500" y="4940786"/>
            <a:ext cx="3242549" cy="663771"/>
          </a:xfrm>
        </p:spPr>
        <p:txBody>
          <a:bodyPr>
            <a:normAutofit/>
          </a:bodyPr>
          <a:lstStyle>
            <a:lvl1pPr marL="0" indent="0" algn="l">
              <a:buNone/>
              <a:defRPr sz="1600" b="0">
                <a:solidFill>
                  <a:schemeClr val="tx1"/>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Title</a:t>
            </a:r>
          </a:p>
          <a:p>
            <a:pPr lvl="0"/>
            <a:r>
              <a:rPr lang="en-US"/>
              <a:t>Company</a:t>
            </a:r>
          </a:p>
        </p:txBody>
      </p:sp>
      <p:sp>
        <p:nvSpPr>
          <p:cNvPr id="43" name="Text Placeholder 22">
            <a:extLst>
              <a:ext uri="{FF2B5EF4-FFF2-40B4-BE49-F238E27FC236}">
                <a16:creationId xmlns:a16="http://schemas.microsoft.com/office/drawing/2014/main" id="{48831B41-D771-0197-01E9-2024ACC9E478}"/>
              </a:ext>
            </a:extLst>
          </p:cNvPr>
          <p:cNvSpPr>
            <a:spLocks noGrp="1"/>
          </p:cNvSpPr>
          <p:nvPr>
            <p:ph type="body" sz="quarter" idx="28" hasCustomPrompt="1"/>
          </p:nvPr>
        </p:nvSpPr>
        <p:spPr>
          <a:xfrm>
            <a:off x="8427500" y="5675995"/>
            <a:ext cx="3242549" cy="480131"/>
          </a:xfrm>
        </p:spPr>
        <p:txBody>
          <a:bodyPr wrap="square">
            <a:normAutofit/>
          </a:bodyPr>
          <a:lstStyle>
            <a:lvl1pPr marL="0" indent="0" algn="l">
              <a:buNone/>
              <a:defRPr sz="1400" b="0">
                <a:solidFill>
                  <a:schemeClr val="bg1">
                    <a:lumMod val="50000"/>
                  </a:schemeClr>
                </a:solidFill>
              </a:defRPr>
            </a:lvl1pPr>
            <a:lvl2pPr marL="457200" indent="0" algn="ctr">
              <a:buNone/>
              <a:defRPr b="1">
                <a:solidFill>
                  <a:schemeClr val="accent1"/>
                </a:solidFill>
              </a:defRPr>
            </a:lvl2pPr>
            <a:lvl3pPr marL="914400" indent="0" algn="ctr">
              <a:buNone/>
              <a:defRPr b="1">
                <a:solidFill>
                  <a:schemeClr val="accent1"/>
                </a:solidFill>
              </a:defRPr>
            </a:lvl3pPr>
            <a:lvl4pPr marL="1371600" indent="0" algn="ctr">
              <a:buNone/>
              <a:defRPr b="1">
                <a:solidFill>
                  <a:schemeClr val="accent1"/>
                </a:solidFill>
              </a:defRPr>
            </a:lvl4pPr>
            <a:lvl5pPr marL="1828800" indent="0" algn="ctr">
              <a:buNone/>
              <a:defRPr b="1">
                <a:solidFill>
                  <a:schemeClr val="accent1"/>
                </a:solidFill>
              </a:defRPr>
            </a:lvl5pPr>
          </a:lstStyle>
          <a:p>
            <a:pPr lvl="0"/>
            <a:r>
              <a:rPr lang="en-US"/>
              <a:t>Email address | phone number | social media handle </a:t>
            </a:r>
          </a:p>
        </p:txBody>
      </p:sp>
      <p:sp>
        <p:nvSpPr>
          <p:cNvPr id="44" name="Picture Placeholder 24">
            <a:extLst>
              <a:ext uri="{FF2B5EF4-FFF2-40B4-BE49-F238E27FC236}">
                <a16:creationId xmlns:a16="http://schemas.microsoft.com/office/drawing/2014/main" id="{76D87414-C5B2-013D-AD43-A900DC98CEC2}"/>
              </a:ext>
            </a:extLst>
          </p:cNvPr>
          <p:cNvSpPr>
            <a:spLocks noGrp="1"/>
          </p:cNvSpPr>
          <p:nvPr>
            <p:ph type="pic" sz="quarter" idx="13"/>
          </p:nvPr>
        </p:nvSpPr>
        <p:spPr>
          <a:xfrm>
            <a:off x="1003300" y="2201863"/>
            <a:ext cx="1760538" cy="1760537"/>
          </a:xfrm>
        </p:spPr>
        <p:txBody>
          <a:bodyPr/>
          <a:lstStyle/>
          <a:p>
            <a:r>
              <a:rPr lang="en-US"/>
              <a:t>Click icon to add picture</a:t>
            </a:r>
          </a:p>
        </p:txBody>
      </p:sp>
      <p:sp>
        <p:nvSpPr>
          <p:cNvPr id="45" name="Picture Placeholder 24">
            <a:extLst>
              <a:ext uri="{FF2B5EF4-FFF2-40B4-BE49-F238E27FC236}">
                <a16:creationId xmlns:a16="http://schemas.microsoft.com/office/drawing/2014/main" id="{FF69F66D-F731-6039-32CA-A0A5E9347E48}"/>
              </a:ext>
            </a:extLst>
          </p:cNvPr>
          <p:cNvSpPr>
            <a:spLocks noGrp="1"/>
          </p:cNvSpPr>
          <p:nvPr>
            <p:ph type="pic" sz="quarter" idx="14"/>
          </p:nvPr>
        </p:nvSpPr>
        <p:spPr>
          <a:xfrm>
            <a:off x="1003300" y="4395589"/>
            <a:ext cx="1760538" cy="1760537"/>
          </a:xfrm>
        </p:spPr>
        <p:txBody>
          <a:bodyPr/>
          <a:lstStyle/>
          <a:p>
            <a:r>
              <a:rPr lang="en-US"/>
              <a:t>Click icon to add picture</a:t>
            </a:r>
          </a:p>
        </p:txBody>
      </p:sp>
      <p:sp>
        <p:nvSpPr>
          <p:cNvPr id="46" name="Picture Placeholder 24">
            <a:extLst>
              <a:ext uri="{FF2B5EF4-FFF2-40B4-BE49-F238E27FC236}">
                <a16:creationId xmlns:a16="http://schemas.microsoft.com/office/drawing/2014/main" id="{DC5AC9D1-E371-FE92-FBC7-1907B9F2CFD0}"/>
              </a:ext>
            </a:extLst>
          </p:cNvPr>
          <p:cNvSpPr>
            <a:spLocks noGrp="1"/>
          </p:cNvSpPr>
          <p:nvPr>
            <p:ph type="pic" sz="quarter" idx="15"/>
          </p:nvPr>
        </p:nvSpPr>
        <p:spPr>
          <a:xfrm>
            <a:off x="6554445" y="2201863"/>
            <a:ext cx="1760538" cy="1760537"/>
          </a:xfrm>
        </p:spPr>
        <p:txBody>
          <a:bodyPr/>
          <a:lstStyle/>
          <a:p>
            <a:r>
              <a:rPr lang="en-US"/>
              <a:t>Click icon to add picture</a:t>
            </a:r>
          </a:p>
        </p:txBody>
      </p:sp>
      <p:sp>
        <p:nvSpPr>
          <p:cNvPr id="47" name="Picture Placeholder 24">
            <a:extLst>
              <a:ext uri="{FF2B5EF4-FFF2-40B4-BE49-F238E27FC236}">
                <a16:creationId xmlns:a16="http://schemas.microsoft.com/office/drawing/2014/main" id="{494E4ECC-9126-C45F-BA2E-F3411AABBDD0}"/>
              </a:ext>
            </a:extLst>
          </p:cNvPr>
          <p:cNvSpPr>
            <a:spLocks noGrp="1"/>
          </p:cNvSpPr>
          <p:nvPr>
            <p:ph type="pic" sz="quarter" idx="16"/>
          </p:nvPr>
        </p:nvSpPr>
        <p:spPr>
          <a:xfrm>
            <a:off x="6554445" y="4395589"/>
            <a:ext cx="1760538" cy="1760537"/>
          </a:xfrm>
        </p:spPr>
        <p:txBody>
          <a:bodyPr/>
          <a:lstStyle/>
          <a:p>
            <a:r>
              <a:rPr lang="en-US"/>
              <a:t>Click icon to add picture</a:t>
            </a:r>
          </a:p>
        </p:txBody>
      </p:sp>
    </p:spTree>
    <p:extLst>
      <p:ext uri="{BB962C8B-B14F-4D97-AF65-F5344CB8AC3E}">
        <p14:creationId xmlns:p14="http://schemas.microsoft.com/office/powerpoint/2010/main" val="9247514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shot with Bio">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5B8FAA-77AF-1170-375F-975C54950215}"/>
              </a:ext>
            </a:extLst>
          </p:cNvPr>
          <p:cNvSpPr>
            <a:spLocks noGrp="1"/>
          </p:cNvSpPr>
          <p:nvPr>
            <p:ph type="sldNum" sz="quarter" idx="12"/>
          </p:nvPr>
        </p:nvSpPr>
        <p:spPr/>
        <p:txBody>
          <a:bodyPr/>
          <a:lstStyle/>
          <a:p>
            <a:fld id="{5D6F865C-3A4E-F941-B01F-6E2910A91CD2}" type="slidenum">
              <a:rPr lang="en-US" smtClean="0"/>
              <a:t>‹#›</a:t>
            </a:fld>
            <a:endParaRPr lang="en-US"/>
          </a:p>
        </p:txBody>
      </p:sp>
      <p:sp>
        <p:nvSpPr>
          <p:cNvPr id="3" name="Picture Placeholder 2">
            <a:extLst>
              <a:ext uri="{FF2B5EF4-FFF2-40B4-BE49-F238E27FC236}">
                <a16:creationId xmlns:a16="http://schemas.microsoft.com/office/drawing/2014/main" id="{EE5684EB-E825-F779-BFCA-195D111B9F51}"/>
              </a:ext>
            </a:extLst>
          </p:cNvPr>
          <p:cNvSpPr>
            <a:spLocks noGrp="1"/>
          </p:cNvSpPr>
          <p:nvPr>
            <p:ph type="pic" idx="1"/>
          </p:nvPr>
        </p:nvSpPr>
        <p:spPr>
          <a:xfrm>
            <a:off x="426654" y="0"/>
            <a:ext cx="4241801"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13DD22FE-A7EA-C95C-4E4A-5642CFD24942}"/>
              </a:ext>
            </a:extLst>
          </p:cNvPr>
          <p:cNvSpPr>
            <a:spLocks noGrp="1"/>
          </p:cNvSpPr>
          <p:nvPr>
            <p:ph type="title" hasCustomPrompt="1"/>
          </p:nvPr>
        </p:nvSpPr>
        <p:spPr>
          <a:xfrm>
            <a:off x="5236737" y="701459"/>
            <a:ext cx="6362364" cy="590931"/>
          </a:xfrm>
          <a:prstGeom prst="rect">
            <a:avLst/>
          </a:prstGeom>
        </p:spPr>
        <p:txBody>
          <a:bodyPr wrap="square">
            <a:normAutofit/>
          </a:bodyPr>
          <a:lstStyle/>
          <a:p>
            <a:r>
              <a:rPr lang="en-US"/>
              <a:t>BIO (NAME)</a:t>
            </a:r>
          </a:p>
        </p:txBody>
      </p:sp>
      <p:sp>
        <p:nvSpPr>
          <p:cNvPr id="9" name="Text Placeholder 7">
            <a:extLst>
              <a:ext uri="{FF2B5EF4-FFF2-40B4-BE49-F238E27FC236}">
                <a16:creationId xmlns:a16="http://schemas.microsoft.com/office/drawing/2014/main" id="{08C83A92-ED96-58CA-3D7B-723147D8AB5F}"/>
              </a:ext>
            </a:extLst>
          </p:cNvPr>
          <p:cNvSpPr>
            <a:spLocks noGrp="1"/>
          </p:cNvSpPr>
          <p:nvPr>
            <p:ph type="body" sz="quarter" idx="14" hasCustomPrompt="1"/>
          </p:nvPr>
        </p:nvSpPr>
        <p:spPr>
          <a:xfrm>
            <a:off x="5237163" y="2598738"/>
            <a:ext cx="6362700" cy="3557587"/>
          </a:xfrm>
        </p:spPr>
        <p:txBody>
          <a:bodyPr/>
          <a:lstStyle>
            <a:lvl1pPr marL="0" indent="0">
              <a:buNone/>
              <a:defRPr/>
            </a:lvl1pPr>
          </a:lstStyle>
          <a:p>
            <a:pPr lvl="0"/>
            <a:r>
              <a:rPr lang="en-US"/>
              <a:t>More info</a:t>
            </a:r>
          </a:p>
        </p:txBody>
      </p:sp>
      <p:sp>
        <p:nvSpPr>
          <p:cNvPr id="11" name="Text Placeholder 10">
            <a:extLst>
              <a:ext uri="{FF2B5EF4-FFF2-40B4-BE49-F238E27FC236}">
                <a16:creationId xmlns:a16="http://schemas.microsoft.com/office/drawing/2014/main" id="{9E73AC61-C478-8CF7-5886-4D2379365935}"/>
              </a:ext>
            </a:extLst>
          </p:cNvPr>
          <p:cNvSpPr>
            <a:spLocks noGrp="1"/>
          </p:cNvSpPr>
          <p:nvPr>
            <p:ph type="body" sz="quarter" idx="15" hasCustomPrompt="1"/>
          </p:nvPr>
        </p:nvSpPr>
        <p:spPr>
          <a:xfrm>
            <a:off x="5237163" y="1319213"/>
            <a:ext cx="6362700" cy="369332"/>
          </a:xfrm>
        </p:spPr>
        <p:txBody>
          <a:bodyPr>
            <a:norm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Title, Department</a:t>
            </a:r>
          </a:p>
        </p:txBody>
      </p:sp>
      <p:sp>
        <p:nvSpPr>
          <p:cNvPr id="12" name="Text Placeholder 10">
            <a:extLst>
              <a:ext uri="{FF2B5EF4-FFF2-40B4-BE49-F238E27FC236}">
                <a16:creationId xmlns:a16="http://schemas.microsoft.com/office/drawing/2014/main" id="{A15EE459-F5CB-3D42-47F3-5929ABD435C1}"/>
              </a:ext>
            </a:extLst>
          </p:cNvPr>
          <p:cNvSpPr>
            <a:spLocks noGrp="1"/>
          </p:cNvSpPr>
          <p:nvPr>
            <p:ph type="body" sz="quarter" idx="16" hasCustomPrompt="1"/>
          </p:nvPr>
        </p:nvSpPr>
        <p:spPr>
          <a:xfrm>
            <a:off x="5237163" y="1774309"/>
            <a:ext cx="6362700" cy="369332"/>
          </a:xfrm>
        </p:spPr>
        <p:txBody>
          <a:bodyPr>
            <a:normAutofit/>
          </a:bodyPr>
          <a:lstStyle>
            <a:lvl1pPr marL="0" indent="0">
              <a:buNone/>
              <a:defRPr sz="16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Details: Info | Details: Info | Details: Info…</a:t>
            </a:r>
          </a:p>
        </p:txBody>
      </p:sp>
      <p:cxnSp>
        <p:nvCxnSpPr>
          <p:cNvPr id="14" name="Straight Connector 13">
            <a:extLst>
              <a:ext uri="{FF2B5EF4-FFF2-40B4-BE49-F238E27FC236}">
                <a16:creationId xmlns:a16="http://schemas.microsoft.com/office/drawing/2014/main" id="{B225974E-BE62-E026-104B-94988065BEAE}"/>
              </a:ext>
            </a:extLst>
          </p:cNvPr>
          <p:cNvCxnSpPr/>
          <p:nvPr userDrawn="1"/>
        </p:nvCxnSpPr>
        <p:spPr>
          <a:xfrm>
            <a:off x="5236737" y="1731427"/>
            <a:ext cx="63623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084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Title and Icons">
    <p:spTree>
      <p:nvGrpSpPr>
        <p:cNvPr id="1" name=""/>
        <p:cNvGrpSpPr/>
        <p:nvPr/>
      </p:nvGrpSpPr>
      <p:grpSpPr>
        <a:xfrm>
          <a:off x="0" y="0"/>
          <a:ext cx="0" cy="0"/>
          <a:chOff x="0" y="0"/>
          <a:chExt cx="0" cy="0"/>
        </a:xfrm>
      </p:grpSpPr>
      <p:sp>
        <p:nvSpPr>
          <p:cNvPr id="233"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234" name="Oval 3"/>
          <p:cNvSpPr/>
          <p:nvPr/>
        </p:nvSpPr>
        <p:spPr>
          <a:xfrm>
            <a:off x="100346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35" name="Oval 7"/>
          <p:cNvSpPr/>
          <p:nvPr/>
        </p:nvSpPr>
        <p:spPr>
          <a:xfrm>
            <a:off x="1003468" y="3595427"/>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36" name="Oval 9"/>
          <p:cNvSpPr/>
          <p:nvPr/>
        </p:nvSpPr>
        <p:spPr>
          <a:xfrm>
            <a:off x="1003468" y="4988995"/>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37" name="Body Level One…"/>
          <p:cNvSpPr txBox="1">
            <a:spLocks noGrp="1"/>
          </p:cNvSpPr>
          <p:nvPr>
            <p:ph type="body" sz="quarter" idx="1"/>
          </p:nvPr>
        </p:nvSpPr>
        <p:spPr>
          <a:xfrm>
            <a:off x="2489200" y="2201863"/>
            <a:ext cx="3606802" cy="1242010"/>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238" name="Text Placeholder 12"/>
          <p:cNvSpPr>
            <a:spLocks noGrp="1"/>
          </p:cNvSpPr>
          <p:nvPr>
            <p:ph type="body" sz="quarter" idx="21"/>
          </p:nvPr>
        </p:nvSpPr>
        <p:spPr>
          <a:xfrm>
            <a:off x="2489200" y="3595427"/>
            <a:ext cx="3606802" cy="1242010"/>
          </a:xfrm>
          <a:prstGeom prst="rect">
            <a:avLst/>
          </a:prstGeom>
        </p:spPr>
        <p:txBody>
          <a:bodyPr anchor="ctr"/>
          <a:lstStyle/>
          <a:p>
            <a:endParaRPr/>
          </a:p>
        </p:txBody>
      </p:sp>
      <p:sp>
        <p:nvSpPr>
          <p:cNvPr id="239" name="Text Placeholder 12"/>
          <p:cNvSpPr>
            <a:spLocks noGrp="1"/>
          </p:cNvSpPr>
          <p:nvPr>
            <p:ph type="body" sz="quarter" idx="22"/>
          </p:nvPr>
        </p:nvSpPr>
        <p:spPr>
          <a:xfrm>
            <a:off x="2489200" y="4988995"/>
            <a:ext cx="3606802" cy="1242010"/>
          </a:xfrm>
          <a:prstGeom prst="rect">
            <a:avLst/>
          </a:prstGeom>
        </p:spPr>
        <p:txBody>
          <a:bodyPr anchor="ctr"/>
          <a:lstStyle/>
          <a:p>
            <a:endParaRPr/>
          </a:p>
        </p:txBody>
      </p:sp>
      <p:sp>
        <p:nvSpPr>
          <p:cNvPr id="240" name="Oval 18"/>
          <p:cNvSpPr/>
          <p:nvPr/>
        </p:nvSpPr>
        <p:spPr>
          <a:xfrm>
            <a:off x="6506567" y="2201446"/>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41" name="Oval 19"/>
          <p:cNvSpPr/>
          <p:nvPr/>
        </p:nvSpPr>
        <p:spPr>
          <a:xfrm>
            <a:off x="6506567" y="3595427"/>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42" name="Oval 20"/>
          <p:cNvSpPr/>
          <p:nvPr/>
        </p:nvSpPr>
        <p:spPr>
          <a:xfrm>
            <a:off x="6506567" y="4988995"/>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43" name="Text Placeholder 12"/>
          <p:cNvSpPr>
            <a:spLocks noGrp="1"/>
          </p:cNvSpPr>
          <p:nvPr>
            <p:ph type="body" sz="quarter" idx="23"/>
          </p:nvPr>
        </p:nvSpPr>
        <p:spPr>
          <a:xfrm>
            <a:off x="7992301" y="2201863"/>
            <a:ext cx="3606802" cy="1242010"/>
          </a:xfrm>
          <a:prstGeom prst="rect">
            <a:avLst/>
          </a:prstGeom>
        </p:spPr>
        <p:txBody>
          <a:bodyPr anchor="ctr"/>
          <a:lstStyle/>
          <a:p>
            <a:endParaRPr/>
          </a:p>
        </p:txBody>
      </p:sp>
      <p:sp>
        <p:nvSpPr>
          <p:cNvPr id="244" name="Text Placeholder 12"/>
          <p:cNvSpPr>
            <a:spLocks noGrp="1"/>
          </p:cNvSpPr>
          <p:nvPr>
            <p:ph type="body" sz="quarter" idx="24"/>
          </p:nvPr>
        </p:nvSpPr>
        <p:spPr>
          <a:xfrm>
            <a:off x="7992301" y="3595427"/>
            <a:ext cx="3606802" cy="1242010"/>
          </a:xfrm>
          <a:prstGeom prst="rect">
            <a:avLst/>
          </a:prstGeom>
        </p:spPr>
        <p:txBody>
          <a:bodyPr anchor="ctr"/>
          <a:lstStyle/>
          <a:p>
            <a:endParaRPr/>
          </a:p>
        </p:txBody>
      </p:sp>
      <p:sp>
        <p:nvSpPr>
          <p:cNvPr id="245" name="Text Placeholder 12"/>
          <p:cNvSpPr>
            <a:spLocks noGrp="1"/>
          </p:cNvSpPr>
          <p:nvPr>
            <p:ph type="body" sz="quarter" idx="25"/>
          </p:nvPr>
        </p:nvSpPr>
        <p:spPr>
          <a:xfrm>
            <a:off x="7992301" y="4988995"/>
            <a:ext cx="3606802" cy="1242010"/>
          </a:xfrm>
          <a:prstGeom prst="rect">
            <a:avLst/>
          </a:prstGeom>
        </p:spPr>
        <p:txBody>
          <a:bodyPr anchor="ctr"/>
          <a:lstStyle/>
          <a:p>
            <a:endParaRPr/>
          </a:p>
        </p:txBody>
      </p:sp>
      <p:sp>
        <p:nvSpPr>
          <p:cNvPr id="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28" name="Rectangle 1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9" name="Rectangle 14"/>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0" name="CLICK TO EDIT MASTER TITLE STYLE"/>
          <p:cNvSpPr txBox="1">
            <a:spLocks noGrp="1"/>
          </p:cNvSpPr>
          <p:nvPr>
            <p:ph type="title" hasCustomPrompt="1"/>
          </p:nvPr>
        </p:nvSpPr>
        <p:spPr>
          <a:xfrm>
            <a:off x="5198297" y="701458"/>
            <a:ext cx="6400804" cy="2808505"/>
          </a:xfrm>
          <a:prstGeom prst="rect">
            <a:avLst/>
          </a:prstGeom>
        </p:spPr>
        <p:txBody>
          <a:bodyPr anchor="b"/>
          <a:lstStyle>
            <a:lvl1pPr>
              <a:defRPr sz="6000">
                <a:solidFill>
                  <a:srgbClr val="FFFFFF"/>
                </a:solidFill>
              </a:defRPr>
            </a:lvl1pPr>
          </a:lstStyle>
          <a:p>
            <a:r>
              <a:t>CLICK TO EDIT MASTER TITLE STYLE</a:t>
            </a:r>
          </a:p>
        </p:txBody>
      </p:sp>
      <p:sp>
        <p:nvSpPr>
          <p:cNvPr id="31" name="Body Level One…"/>
          <p:cNvSpPr txBox="1">
            <a:spLocks noGrp="1"/>
          </p:cNvSpPr>
          <p:nvPr>
            <p:ph type="body" sz="quarter" idx="1"/>
          </p:nvPr>
        </p:nvSpPr>
        <p:spPr>
          <a:xfrm>
            <a:off x="5198297" y="4227000"/>
            <a:ext cx="6400804" cy="1030802"/>
          </a:xfrm>
          <a:prstGeom prst="rect">
            <a:avLst/>
          </a:prstGeom>
        </p:spPr>
        <p:txBody>
          <a:bodyPr/>
          <a:lstStyle>
            <a:lvl1pPr marL="0" indent="0">
              <a:buClrTx/>
              <a:buSzTx/>
              <a:buFontTx/>
              <a:buNone/>
              <a:defRPr sz="2800">
                <a:solidFill>
                  <a:srgbClr val="FFFFFF"/>
                </a:solidFill>
              </a:defRPr>
            </a:lvl1pPr>
            <a:lvl2pPr marL="0" indent="0">
              <a:buClrTx/>
              <a:buSzTx/>
              <a:buFontTx/>
              <a:buNone/>
              <a:defRPr sz="2800">
                <a:solidFill>
                  <a:srgbClr val="FFFFFF"/>
                </a:solidFill>
              </a:defRPr>
            </a:lvl2pPr>
            <a:lvl3pPr marL="0" indent="0">
              <a:buClrTx/>
              <a:buSzTx/>
              <a:buFontTx/>
              <a:buNone/>
              <a:defRPr sz="2800">
                <a:solidFill>
                  <a:srgbClr val="FFFFFF"/>
                </a:solidFill>
              </a:defRPr>
            </a:lvl3pPr>
            <a:lvl4pPr marL="0" indent="0">
              <a:buClrTx/>
              <a:buSzTx/>
              <a:buFontTx/>
              <a:buNone/>
              <a:defRPr sz="2800">
                <a:solidFill>
                  <a:srgbClr val="FFFFFF"/>
                </a:solidFill>
              </a:defRPr>
            </a:lvl4pPr>
            <a:lvl5pPr marL="0" indent="0">
              <a:buClrTx/>
              <a:buSzTx/>
              <a:buFontTx/>
              <a:buNone/>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2" name="Picture 8" descr="Picture 8"/>
          <p:cNvPicPr>
            <a:picLocks noChangeAspect="1"/>
          </p:cNvPicPr>
          <p:nvPr/>
        </p:nvPicPr>
        <p:blipFill>
          <a:blip r:embed="rId2"/>
          <a:stretch>
            <a:fillRect/>
          </a:stretch>
        </p:blipFill>
        <p:spPr>
          <a:xfrm>
            <a:off x="1003470" y="1850763"/>
            <a:ext cx="3276433" cy="3156473"/>
          </a:xfrm>
          <a:prstGeom prst="rect">
            <a:avLst/>
          </a:prstGeom>
          <a:ln w="12700">
            <a:miter lim="400000"/>
          </a:ln>
        </p:spPr>
      </p:pic>
      <p:sp>
        <p:nvSpPr>
          <p:cNvPr id="33" name="Text Placeholder 11"/>
          <p:cNvSpPr>
            <a:spLocks noGrp="1"/>
          </p:cNvSpPr>
          <p:nvPr>
            <p:ph type="body" sz="quarter" idx="21" hasCustomPrompt="1"/>
          </p:nvPr>
        </p:nvSpPr>
        <p:spPr>
          <a:xfrm>
            <a:off x="5198297" y="5524243"/>
            <a:ext cx="6400804" cy="647958"/>
          </a:xfrm>
          <a:prstGeom prst="rect">
            <a:avLst/>
          </a:prstGeom>
        </p:spPr>
        <p:txBody>
          <a:bodyPr/>
          <a:lstStyle>
            <a:lvl1pPr marL="0" indent="0">
              <a:buClrTx/>
              <a:buSzTx/>
              <a:buFontTx/>
              <a:buNone/>
              <a:defRPr>
                <a:solidFill>
                  <a:srgbClr val="FFFFFF"/>
                </a:solidFill>
              </a:defRPr>
            </a:lvl1pPr>
          </a:lstStyle>
          <a:p>
            <a:r>
              <a:t>Presenter Name or Department</a:t>
            </a:r>
          </a:p>
        </p:txBody>
      </p:sp>
      <p:sp>
        <p:nvSpPr>
          <p:cNvPr id="34" name="Straight Connector 13"/>
          <p:cNvSpPr/>
          <p:nvPr/>
        </p:nvSpPr>
        <p:spPr>
          <a:xfrm>
            <a:off x="5314045" y="3868480"/>
            <a:ext cx="914401" cy="2"/>
          </a:xfrm>
          <a:prstGeom prst="line">
            <a:avLst/>
          </a:prstGeom>
          <a:ln w="88900">
            <a:solidFill>
              <a:srgbClr val="FFFFFF"/>
            </a:solidFill>
            <a:miter/>
          </a:ln>
        </p:spPr>
        <p:txBody>
          <a:bodyPr lIns="45718" tIns="45718" rIns="45718" bIns="45718"/>
          <a:lstStyle/>
          <a:p>
            <a:endParaRPr/>
          </a:p>
        </p:txBody>
      </p:sp>
      <p:sp>
        <p:nvSpPr>
          <p:cNvPr id="35" name="Straight Connector 1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36"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Chart">
    <p:spTree>
      <p:nvGrpSpPr>
        <p:cNvPr id="1" name=""/>
        <p:cNvGrpSpPr/>
        <p:nvPr/>
      </p:nvGrpSpPr>
      <p:grpSpPr>
        <a:xfrm>
          <a:off x="0" y="0"/>
          <a:ext cx="0" cy="0"/>
          <a:chOff x="0" y="0"/>
          <a:chExt cx="0" cy="0"/>
        </a:xfrm>
      </p:grpSpPr>
      <p:sp>
        <p:nvSpPr>
          <p:cNvPr id="253" name="CLICK TO EDIT MASTER TITLE STYLE"/>
          <p:cNvSpPr txBox="1">
            <a:spLocks noGrp="1"/>
          </p:cNvSpPr>
          <p:nvPr>
            <p:ph type="title" hasCustomPrompt="1"/>
          </p:nvPr>
        </p:nvSpPr>
        <p:spPr>
          <a:xfrm>
            <a:off x="1003468" y="701458"/>
            <a:ext cx="10595634" cy="914401"/>
          </a:xfrm>
          <a:prstGeom prst="rect">
            <a:avLst/>
          </a:prstGeom>
        </p:spPr>
        <p:txBody>
          <a:bodyPr/>
          <a:lstStyle/>
          <a:p>
            <a:r>
              <a:t>CLICK TO EDIT MASTER TITLE STYLE</a:t>
            </a:r>
          </a:p>
        </p:txBody>
      </p:sp>
      <p:sp>
        <p:nvSpPr>
          <p:cNvPr id="254" name="Body Level One…"/>
          <p:cNvSpPr txBox="1">
            <a:spLocks noGrp="1"/>
          </p:cNvSpPr>
          <p:nvPr>
            <p:ph type="body" sz="quarter" idx="1"/>
          </p:nvPr>
        </p:nvSpPr>
        <p:spPr>
          <a:xfrm>
            <a:off x="1003300" y="1684338"/>
            <a:ext cx="10594975" cy="914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and Table">
    <p:spTree>
      <p:nvGrpSpPr>
        <p:cNvPr id="1" name=""/>
        <p:cNvGrpSpPr/>
        <p:nvPr/>
      </p:nvGrpSpPr>
      <p:grpSpPr>
        <a:xfrm>
          <a:off x="0" y="0"/>
          <a:ext cx="0" cy="0"/>
          <a:chOff x="0" y="0"/>
          <a:chExt cx="0" cy="0"/>
        </a:xfrm>
      </p:grpSpPr>
      <p:sp>
        <p:nvSpPr>
          <p:cNvPr id="262" name="CLICK TO EDIT MASTER TITLE STYLE"/>
          <p:cNvSpPr txBox="1">
            <a:spLocks noGrp="1"/>
          </p:cNvSpPr>
          <p:nvPr>
            <p:ph type="title" hasCustomPrompt="1"/>
          </p:nvPr>
        </p:nvSpPr>
        <p:spPr>
          <a:xfrm>
            <a:off x="1003468" y="701458"/>
            <a:ext cx="10595634" cy="914401"/>
          </a:xfrm>
          <a:prstGeom prst="rect">
            <a:avLst/>
          </a:prstGeom>
        </p:spPr>
        <p:txBody>
          <a:bodyPr/>
          <a:lstStyle/>
          <a:p>
            <a:r>
              <a:t>CLICK TO EDIT MASTER TITLE STYLE</a:t>
            </a:r>
          </a:p>
        </p:txBody>
      </p:sp>
      <p:sp>
        <p:nvSpPr>
          <p:cNvPr id="263" name="Body Level One…"/>
          <p:cNvSpPr txBox="1">
            <a:spLocks noGrp="1"/>
          </p:cNvSpPr>
          <p:nvPr>
            <p:ph type="body" sz="quarter" idx="1"/>
          </p:nvPr>
        </p:nvSpPr>
        <p:spPr>
          <a:xfrm>
            <a:off x="1003300" y="1684338"/>
            <a:ext cx="10594975" cy="914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271"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272" name="Body Level One…"/>
          <p:cNvSpPr txBox="1">
            <a:spLocks noGrp="1"/>
          </p:cNvSpPr>
          <p:nvPr>
            <p:ph type="body" sz="half" idx="1"/>
          </p:nvPr>
        </p:nvSpPr>
        <p:spPr>
          <a:xfrm>
            <a:off x="1003468" y="2599152"/>
            <a:ext cx="5181602"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80"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81"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82"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83"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284" name="Body Level One…"/>
          <p:cNvSpPr txBox="1">
            <a:spLocks noGrp="1"/>
          </p:cNvSpPr>
          <p:nvPr>
            <p:ph type="body" sz="half" idx="1"/>
          </p:nvPr>
        </p:nvSpPr>
        <p:spPr>
          <a:xfrm>
            <a:off x="1003468" y="2916820"/>
            <a:ext cx="5181602"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wo Icons">
    <p:spTree>
      <p:nvGrpSpPr>
        <p:cNvPr id="1" name=""/>
        <p:cNvGrpSpPr/>
        <p:nvPr/>
      </p:nvGrpSpPr>
      <p:grpSpPr>
        <a:xfrm>
          <a:off x="0" y="0"/>
          <a:ext cx="0" cy="0"/>
          <a:chOff x="0" y="0"/>
          <a:chExt cx="0" cy="0"/>
        </a:xfrm>
      </p:grpSpPr>
      <p:sp>
        <p:nvSpPr>
          <p:cNvPr id="292"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293" name="Oval 5"/>
          <p:cNvSpPr/>
          <p:nvPr/>
        </p:nvSpPr>
        <p:spPr>
          <a:xfrm>
            <a:off x="2602383" y="2201446"/>
            <a:ext cx="1894706" cy="1894705"/>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94" name="Oval 7"/>
          <p:cNvSpPr/>
          <p:nvPr/>
        </p:nvSpPr>
        <p:spPr>
          <a:xfrm>
            <a:off x="8105484" y="2201446"/>
            <a:ext cx="1894705" cy="1894705"/>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295" name="Body Level One…"/>
          <p:cNvSpPr txBox="1">
            <a:spLocks noGrp="1"/>
          </p:cNvSpPr>
          <p:nvPr>
            <p:ph type="body" sz="quarter" idx="1"/>
          </p:nvPr>
        </p:nvSpPr>
        <p:spPr>
          <a:xfrm>
            <a:off x="1003300" y="4289425"/>
            <a:ext cx="5181600" cy="1887540"/>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96" name="Text Placeholder 11"/>
          <p:cNvSpPr>
            <a:spLocks noGrp="1"/>
          </p:cNvSpPr>
          <p:nvPr>
            <p:ph type="body" sz="quarter" idx="21"/>
          </p:nvPr>
        </p:nvSpPr>
        <p:spPr>
          <a:xfrm>
            <a:off x="6418262" y="4281487"/>
            <a:ext cx="5180013" cy="1903412"/>
          </a:xfrm>
          <a:prstGeom prst="rect">
            <a:avLst/>
          </a:prstGeom>
        </p:spPr>
        <p:txBody>
          <a:bodyPr/>
          <a:lstStyle/>
          <a:p>
            <a:endParaRP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Quadrant">
    <p:spTree>
      <p:nvGrpSpPr>
        <p:cNvPr id="1" name=""/>
        <p:cNvGrpSpPr/>
        <p:nvPr/>
      </p:nvGrpSpPr>
      <p:grpSpPr>
        <a:xfrm>
          <a:off x="0" y="0"/>
          <a:ext cx="0" cy="0"/>
          <a:chOff x="0" y="0"/>
          <a:chExt cx="0" cy="0"/>
        </a:xfrm>
      </p:grpSpPr>
      <p:sp>
        <p:nvSpPr>
          <p:cNvPr id="304"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305" name="Body Level One…"/>
          <p:cNvSpPr txBox="1">
            <a:spLocks noGrp="1"/>
          </p:cNvSpPr>
          <p:nvPr>
            <p:ph type="body" sz="quarter" idx="1"/>
          </p:nvPr>
        </p:nvSpPr>
        <p:spPr>
          <a:xfrm>
            <a:off x="1003468" y="2599152"/>
            <a:ext cx="5181602" cy="165969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Quadrant">
    <p:spTree>
      <p:nvGrpSpPr>
        <p:cNvPr id="1" name=""/>
        <p:cNvGrpSpPr/>
        <p:nvPr/>
      </p:nvGrpSpPr>
      <p:grpSpPr>
        <a:xfrm>
          <a:off x="0" y="0"/>
          <a:ext cx="0" cy="0"/>
          <a:chOff x="0" y="0"/>
          <a:chExt cx="0" cy="0"/>
        </a:xfrm>
      </p:grpSpPr>
      <p:sp>
        <p:nvSpPr>
          <p:cNvPr id="313"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14"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15"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16"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317" name="Body Level One…"/>
          <p:cNvSpPr txBox="1">
            <a:spLocks noGrp="1"/>
          </p:cNvSpPr>
          <p:nvPr>
            <p:ph type="body" sz="quarter" idx="1"/>
          </p:nvPr>
        </p:nvSpPr>
        <p:spPr>
          <a:xfrm>
            <a:off x="1003468" y="3429000"/>
            <a:ext cx="5181602" cy="11962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Three Content">
    <p:spTree>
      <p:nvGrpSpPr>
        <p:cNvPr id="1" name=""/>
        <p:cNvGrpSpPr/>
        <p:nvPr/>
      </p:nvGrpSpPr>
      <p:grpSpPr>
        <a:xfrm>
          <a:off x="0" y="0"/>
          <a:ext cx="0" cy="0"/>
          <a:chOff x="0" y="0"/>
          <a:chExt cx="0" cy="0"/>
        </a:xfrm>
      </p:grpSpPr>
      <p:sp>
        <p:nvSpPr>
          <p:cNvPr id="325"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326" name="Body Level One…"/>
          <p:cNvSpPr txBox="1">
            <a:spLocks noGrp="1"/>
          </p:cNvSpPr>
          <p:nvPr>
            <p:ph type="body" sz="quarter" idx="1"/>
          </p:nvPr>
        </p:nvSpPr>
        <p:spPr>
          <a:xfrm>
            <a:off x="1003300" y="2598738"/>
            <a:ext cx="3233740" cy="35575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7" name="Text Placeholder 12"/>
          <p:cNvSpPr>
            <a:spLocks noGrp="1"/>
          </p:cNvSpPr>
          <p:nvPr>
            <p:ph type="body" sz="quarter" idx="21"/>
          </p:nvPr>
        </p:nvSpPr>
        <p:spPr>
          <a:xfrm>
            <a:off x="4684331" y="2598738"/>
            <a:ext cx="3233740" cy="3557588"/>
          </a:xfrm>
          <a:prstGeom prst="rect">
            <a:avLst/>
          </a:prstGeom>
        </p:spPr>
        <p:txBody>
          <a:bodyPr/>
          <a:lstStyle/>
          <a:p>
            <a:endParaRPr/>
          </a:p>
        </p:txBody>
      </p:sp>
      <p:sp>
        <p:nvSpPr>
          <p:cNvPr id="328" name="Text Placeholder 12"/>
          <p:cNvSpPr>
            <a:spLocks noGrp="1"/>
          </p:cNvSpPr>
          <p:nvPr>
            <p:ph type="body" sz="quarter" idx="22"/>
          </p:nvPr>
        </p:nvSpPr>
        <p:spPr>
          <a:xfrm>
            <a:off x="8365363" y="2587163"/>
            <a:ext cx="3233740" cy="3557590"/>
          </a:xfrm>
          <a:prstGeom prst="rect">
            <a:avLst/>
          </a:prstGeom>
        </p:spPr>
        <p:txBody>
          <a:bodyPr/>
          <a:lstStyle/>
          <a:p>
            <a:endParaRPr/>
          </a:p>
        </p:txBody>
      </p:sp>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Three Content">
    <p:spTree>
      <p:nvGrpSpPr>
        <p:cNvPr id="1" name=""/>
        <p:cNvGrpSpPr/>
        <p:nvPr/>
      </p:nvGrpSpPr>
      <p:grpSpPr>
        <a:xfrm>
          <a:off x="0" y="0"/>
          <a:ext cx="0" cy="0"/>
          <a:chOff x="0" y="0"/>
          <a:chExt cx="0" cy="0"/>
        </a:xfrm>
      </p:grpSpPr>
      <p:sp>
        <p:nvSpPr>
          <p:cNvPr id="336"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37"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38"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39"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340" name="Body Level One…"/>
          <p:cNvSpPr txBox="1">
            <a:spLocks noGrp="1"/>
          </p:cNvSpPr>
          <p:nvPr>
            <p:ph type="body" sz="quarter" idx="1"/>
          </p:nvPr>
        </p:nvSpPr>
        <p:spPr>
          <a:xfrm>
            <a:off x="1003300" y="2896180"/>
            <a:ext cx="3233740" cy="32601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1" name="Text Placeholder 12"/>
          <p:cNvSpPr>
            <a:spLocks noGrp="1"/>
          </p:cNvSpPr>
          <p:nvPr>
            <p:ph type="body" sz="quarter" idx="21"/>
          </p:nvPr>
        </p:nvSpPr>
        <p:spPr>
          <a:xfrm>
            <a:off x="4684331" y="2896180"/>
            <a:ext cx="3233740" cy="3260145"/>
          </a:xfrm>
          <a:prstGeom prst="rect">
            <a:avLst/>
          </a:prstGeom>
        </p:spPr>
        <p:txBody>
          <a:bodyPr/>
          <a:lstStyle/>
          <a:p>
            <a:endParaRPr/>
          </a:p>
        </p:txBody>
      </p:sp>
      <p:sp>
        <p:nvSpPr>
          <p:cNvPr id="342" name="Text Placeholder 12"/>
          <p:cNvSpPr>
            <a:spLocks noGrp="1"/>
          </p:cNvSpPr>
          <p:nvPr>
            <p:ph type="body" sz="quarter" idx="22"/>
          </p:nvPr>
        </p:nvSpPr>
        <p:spPr>
          <a:xfrm>
            <a:off x="8365363" y="2884608"/>
            <a:ext cx="3233740" cy="3260143"/>
          </a:xfrm>
          <a:prstGeom prst="rect">
            <a:avLst/>
          </a:prstGeom>
        </p:spPr>
        <p:txBody>
          <a:bodyPr/>
          <a:lstStyle/>
          <a:p>
            <a:endParaRPr/>
          </a:p>
        </p:txBody>
      </p:sp>
      <p:sp>
        <p:nvSpPr>
          <p:cNvPr id="3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hree Icons">
    <p:spTree>
      <p:nvGrpSpPr>
        <p:cNvPr id="1" name=""/>
        <p:cNvGrpSpPr/>
        <p:nvPr/>
      </p:nvGrpSpPr>
      <p:grpSpPr>
        <a:xfrm>
          <a:off x="0" y="0"/>
          <a:ext cx="0" cy="0"/>
          <a:chOff x="0" y="0"/>
          <a:chExt cx="0" cy="0"/>
        </a:xfrm>
      </p:grpSpPr>
      <p:sp>
        <p:nvSpPr>
          <p:cNvPr id="350"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351" name="Oval 2"/>
          <p:cNvSpPr/>
          <p:nvPr/>
        </p:nvSpPr>
        <p:spPr>
          <a:xfrm>
            <a:off x="2003531"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52" name="Oval 3"/>
          <p:cNvSpPr/>
          <p:nvPr/>
        </p:nvSpPr>
        <p:spPr>
          <a:xfrm>
            <a:off x="5680071"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53" name="Oval 4"/>
          <p:cNvSpPr/>
          <p:nvPr/>
        </p:nvSpPr>
        <p:spPr>
          <a:xfrm>
            <a:off x="9356613"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54" name="Body Level One…"/>
          <p:cNvSpPr txBox="1">
            <a:spLocks noGrp="1"/>
          </p:cNvSpPr>
          <p:nvPr>
            <p:ph type="body" sz="quarter" idx="1"/>
          </p:nvPr>
        </p:nvSpPr>
        <p:spPr>
          <a:xfrm>
            <a:off x="1003300" y="3607882"/>
            <a:ext cx="3233740" cy="254844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55" name="Text Placeholder 12"/>
          <p:cNvSpPr>
            <a:spLocks noGrp="1"/>
          </p:cNvSpPr>
          <p:nvPr>
            <p:ph type="body" sz="quarter" idx="21"/>
          </p:nvPr>
        </p:nvSpPr>
        <p:spPr>
          <a:xfrm>
            <a:off x="4684331" y="3607882"/>
            <a:ext cx="3233740" cy="2548444"/>
          </a:xfrm>
          <a:prstGeom prst="rect">
            <a:avLst/>
          </a:prstGeom>
        </p:spPr>
        <p:txBody>
          <a:bodyPr/>
          <a:lstStyle/>
          <a:p>
            <a:endParaRPr/>
          </a:p>
        </p:txBody>
      </p:sp>
      <p:sp>
        <p:nvSpPr>
          <p:cNvPr id="356" name="Text Placeholder 12"/>
          <p:cNvSpPr>
            <a:spLocks noGrp="1"/>
          </p:cNvSpPr>
          <p:nvPr>
            <p:ph type="body" sz="quarter" idx="22"/>
          </p:nvPr>
        </p:nvSpPr>
        <p:spPr>
          <a:xfrm>
            <a:off x="8365363" y="3596309"/>
            <a:ext cx="3233740" cy="2548444"/>
          </a:xfrm>
          <a:prstGeom prst="rect">
            <a:avLst/>
          </a:prstGeom>
        </p:spPr>
        <p:txBody>
          <a:bodyPr/>
          <a:lstStyle/>
          <a:p>
            <a:endParaRPr/>
          </a:p>
        </p:txBody>
      </p:sp>
      <p:sp>
        <p:nvSpPr>
          <p:cNvPr id="3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43" name="Rectangle 7"/>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 name="CLICK TO EDIT MASTER TITLE STYLE"/>
          <p:cNvSpPr txBox="1">
            <a:spLocks noGrp="1"/>
          </p:cNvSpPr>
          <p:nvPr>
            <p:ph type="title" hasCustomPrompt="1"/>
          </p:nvPr>
        </p:nvSpPr>
        <p:spPr>
          <a:xfrm>
            <a:off x="5198297" y="701458"/>
            <a:ext cx="6400804" cy="5470743"/>
          </a:xfrm>
          <a:prstGeom prst="rect">
            <a:avLst/>
          </a:prstGeom>
        </p:spPr>
        <p:txBody>
          <a:bodyPr anchor="ctr"/>
          <a:lstStyle>
            <a:lvl1pPr>
              <a:defRPr sz="7200"/>
            </a:lvl1pPr>
          </a:lstStyle>
          <a:p>
            <a:r>
              <a:t>CLICK TO EDIT MASTER TITLE STYLE</a:t>
            </a:r>
          </a:p>
        </p:txBody>
      </p:sp>
      <p:pic>
        <p:nvPicPr>
          <p:cNvPr id="45" name="Picture 8" descr="Picture 8"/>
          <p:cNvPicPr>
            <a:picLocks noChangeAspect="1"/>
          </p:cNvPicPr>
          <p:nvPr/>
        </p:nvPicPr>
        <p:blipFill>
          <a:blip r:embed="rId2"/>
          <a:stretch>
            <a:fillRect/>
          </a:stretch>
        </p:blipFill>
        <p:spPr>
          <a:xfrm>
            <a:off x="1003470" y="1850763"/>
            <a:ext cx="3276433" cy="3156473"/>
          </a:xfrm>
          <a:prstGeom prst="rect">
            <a:avLst/>
          </a:prstGeom>
          <a:ln w="12700">
            <a:miter lim="400000"/>
          </a:ln>
        </p:spPr>
      </p:pic>
      <p:sp>
        <p:nvSpPr>
          <p:cNvPr id="46"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Four Content">
    <p:spTree>
      <p:nvGrpSpPr>
        <p:cNvPr id="1" name=""/>
        <p:cNvGrpSpPr/>
        <p:nvPr/>
      </p:nvGrpSpPr>
      <p:grpSpPr>
        <a:xfrm>
          <a:off x="0" y="0"/>
          <a:ext cx="0" cy="0"/>
          <a:chOff x="0" y="0"/>
          <a:chExt cx="0" cy="0"/>
        </a:xfrm>
      </p:grpSpPr>
      <p:sp>
        <p:nvSpPr>
          <p:cNvPr id="364"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365" name="Body Level One…"/>
          <p:cNvSpPr txBox="1">
            <a:spLocks noGrp="1"/>
          </p:cNvSpPr>
          <p:nvPr>
            <p:ph type="body" sz="quarter" idx="1"/>
          </p:nvPr>
        </p:nvSpPr>
        <p:spPr>
          <a:xfrm>
            <a:off x="1003300" y="2598738"/>
            <a:ext cx="2284415" cy="35575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6" name="Text Placeholder 12"/>
          <p:cNvSpPr>
            <a:spLocks noGrp="1"/>
          </p:cNvSpPr>
          <p:nvPr>
            <p:ph type="body" sz="quarter" idx="21"/>
          </p:nvPr>
        </p:nvSpPr>
        <p:spPr>
          <a:xfrm>
            <a:off x="3773763" y="2598738"/>
            <a:ext cx="2284415" cy="3557588"/>
          </a:xfrm>
          <a:prstGeom prst="rect">
            <a:avLst/>
          </a:prstGeom>
        </p:spPr>
        <p:txBody>
          <a:bodyPr/>
          <a:lstStyle/>
          <a:p>
            <a:endParaRPr/>
          </a:p>
        </p:txBody>
      </p:sp>
      <p:sp>
        <p:nvSpPr>
          <p:cNvPr id="367" name="Text Placeholder 12"/>
          <p:cNvSpPr>
            <a:spLocks noGrp="1"/>
          </p:cNvSpPr>
          <p:nvPr>
            <p:ph type="body" sz="quarter" idx="22"/>
          </p:nvPr>
        </p:nvSpPr>
        <p:spPr>
          <a:xfrm>
            <a:off x="6544226" y="2598738"/>
            <a:ext cx="2284415" cy="3557588"/>
          </a:xfrm>
          <a:prstGeom prst="rect">
            <a:avLst/>
          </a:prstGeom>
        </p:spPr>
        <p:txBody>
          <a:bodyPr/>
          <a:lstStyle/>
          <a:p>
            <a:endParaRPr/>
          </a:p>
        </p:txBody>
      </p:sp>
      <p:sp>
        <p:nvSpPr>
          <p:cNvPr id="368" name="Text Placeholder 12"/>
          <p:cNvSpPr>
            <a:spLocks noGrp="1"/>
          </p:cNvSpPr>
          <p:nvPr>
            <p:ph type="body" sz="quarter" idx="23"/>
          </p:nvPr>
        </p:nvSpPr>
        <p:spPr>
          <a:xfrm>
            <a:off x="9314688" y="2598738"/>
            <a:ext cx="2284415" cy="3557588"/>
          </a:xfrm>
          <a:prstGeom prst="rect">
            <a:avLst/>
          </a:prstGeom>
        </p:spPr>
        <p:txBody>
          <a:bodyPr/>
          <a:lstStyle/>
          <a:p>
            <a:endParaRPr/>
          </a:p>
        </p:txBody>
      </p:sp>
      <p:sp>
        <p:nvSpPr>
          <p:cNvPr id="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_Three Content Bar">
    <p:spTree>
      <p:nvGrpSpPr>
        <p:cNvPr id="1" name=""/>
        <p:cNvGrpSpPr/>
        <p:nvPr/>
      </p:nvGrpSpPr>
      <p:grpSpPr>
        <a:xfrm>
          <a:off x="0" y="0"/>
          <a:ext cx="0" cy="0"/>
          <a:chOff x="0" y="0"/>
          <a:chExt cx="0" cy="0"/>
        </a:xfrm>
      </p:grpSpPr>
      <p:sp>
        <p:nvSpPr>
          <p:cNvPr id="376"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77"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78"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79"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380" name="Body Level One…"/>
          <p:cNvSpPr txBox="1">
            <a:spLocks noGrp="1"/>
          </p:cNvSpPr>
          <p:nvPr>
            <p:ph type="body" sz="quarter" idx="1"/>
          </p:nvPr>
        </p:nvSpPr>
        <p:spPr>
          <a:xfrm>
            <a:off x="1003300" y="3429000"/>
            <a:ext cx="2295525" cy="27273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1" name="Text Placeholder 20"/>
          <p:cNvSpPr>
            <a:spLocks noGrp="1"/>
          </p:cNvSpPr>
          <p:nvPr>
            <p:ph type="body" sz="quarter" idx="21"/>
          </p:nvPr>
        </p:nvSpPr>
        <p:spPr>
          <a:xfrm>
            <a:off x="3770059" y="3429000"/>
            <a:ext cx="2295526" cy="2727325"/>
          </a:xfrm>
          <a:prstGeom prst="rect">
            <a:avLst/>
          </a:prstGeom>
        </p:spPr>
        <p:txBody>
          <a:bodyPr/>
          <a:lstStyle/>
          <a:p>
            <a:endParaRPr/>
          </a:p>
        </p:txBody>
      </p:sp>
      <p:sp>
        <p:nvSpPr>
          <p:cNvPr id="382" name="Text Placeholder 20"/>
          <p:cNvSpPr>
            <a:spLocks noGrp="1"/>
          </p:cNvSpPr>
          <p:nvPr>
            <p:ph type="body" sz="quarter" idx="22"/>
          </p:nvPr>
        </p:nvSpPr>
        <p:spPr>
          <a:xfrm>
            <a:off x="6536818" y="3429000"/>
            <a:ext cx="2295527" cy="2727325"/>
          </a:xfrm>
          <a:prstGeom prst="rect">
            <a:avLst/>
          </a:prstGeom>
        </p:spPr>
        <p:txBody>
          <a:bodyPr/>
          <a:lstStyle/>
          <a:p>
            <a:endParaRPr/>
          </a:p>
        </p:txBody>
      </p:sp>
      <p:sp>
        <p:nvSpPr>
          <p:cNvPr id="383" name="Text Placeholder 20"/>
          <p:cNvSpPr>
            <a:spLocks noGrp="1"/>
          </p:cNvSpPr>
          <p:nvPr>
            <p:ph type="body" sz="quarter" idx="23"/>
          </p:nvPr>
        </p:nvSpPr>
        <p:spPr>
          <a:xfrm>
            <a:off x="9303576" y="3429000"/>
            <a:ext cx="2295527" cy="2727325"/>
          </a:xfrm>
          <a:prstGeom prst="rect">
            <a:avLst/>
          </a:prstGeom>
        </p:spPr>
        <p:txBody>
          <a:bodyPr/>
          <a:lstStyle/>
          <a:p>
            <a:endParaRP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Four Icons">
    <p:spTree>
      <p:nvGrpSpPr>
        <p:cNvPr id="1" name=""/>
        <p:cNvGrpSpPr/>
        <p:nvPr/>
      </p:nvGrpSpPr>
      <p:grpSpPr>
        <a:xfrm>
          <a:off x="0" y="0"/>
          <a:ext cx="0" cy="0"/>
          <a:chOff x="0" y="0"/>
          <a:chExt cx="0" cy="0"/>
        </a:xfrm>
      </p:grpSpPr>
      <p:sp>
        <p:nvSpPr>
          <p:cNvPr id="391"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392" name="Oval 7"/>
          <p:cNvSpPr/>
          <p:nvPr/>
        </p:nvSpPr>
        <p:spPr>
          <a:xfrm>
            <a:off x="152901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93" name="Oval 8"/>
          <p:cNvSpPr/>
          <p:nvPr/>
        </p:nvSpPr>
        <p:spPr>
          <a:xfrm>
            <a:off x="429638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94" name="Oval 9"/>
          <p:cNvSpPr/>
          <p:nvPr/>
        </p:nvSpPr>
        <p:spPr>
          <a:xfrm>
            <a:off x="7063757"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95" name="Oval 10"/>
          <p:cNvSpPr/>
          <p:nvPr/>
        </p:nvSpPr>
        <p:spPr>
          <a:xfrm>
            <a:off x="9831127"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96" name="Body Level One…"/>
          <p:cNvSpPr txBox="1">
            <a:spLocks noGrp="1"/>
          </p:cNvSpPr>
          <p:nvPr>
            <p:ph type="body" sz="quarter" idx="1"/>
          </p:nvPr>
        </p:nvSpPr>
        <p:spPr>
          <a:xfrm>
            <a:off x="1003300" y="3607882"/>
            <a:ext cx="2293522" cy="2579977"/>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97" name="Text Placeholder 15"/>
          <p:cNvSpPr>
            <a:spLocks noGrp="1"/>
          </p:cNvSpPr>
          <p:nvPr>
            <p:ph type="body" sz="quarter" idx="21"/>
          </p:nvPr>
        </p:nvSpPr>
        <p:spPr>
          <a:xfrm>
            <a:off x="3770726" y="3607882"/>
            <a:ext cx="2293522" cy="2579977"/>
          </a:xfrm>
          <a:prstGeom prst="rect">
            <a:avLst/>
          </a:prstGeom>
        </p:spPr>
        <p:txBody>
          <a:bodyPr/>
          <a:lstStyle/>
          <a:p>
            <a:endParaRPr/>
          </a:p>
        </p:txBody>
      </p:sp>
      <p:sp>
        <p:nvSpPr>
          <p:cNvPr id="398" name="Text Placeholder 15"/>
          <p:cNvSpPr>
            <a:spLocks noGrp="1"/>
          </p:cNvSpPr>
          <p:nvPr>
            <p:ph type="body" sz="quarter" idx="22"/>
          </p:nvPr>
        </p:nvSpPr>
        <p:spPr>
          <a:xfrm>
            <a:off x="6538152" y="3607882"/>
            <a:ext cx="2293522" cy="2579977"/>
          </a:xfrm>
          <a:prstGeom prst="rect">
            <a:avLst/>
          </a:prstGeom>
        </p:spPr>
        <p:txBody>
          <a:bodyPr/>
          <a:lstStyle/>
          <a:p>
            <a:endParaRPr/>
          </a:p>
        </p:txBody>
      </p:sp>
      <p:sp>
        <p:nvSpPr>
          <p:cNvPr id="399" name="Text Placeholder 15"/>
          <p:cNvSpPr>
            <a:spLocks noGrp="1"/>
          </p:cNvSpPr>
          <p:nvPr>
            <p:ph type="body" sz="quarter" idx="23"/>
          </p:nvPr>
        </p:nvSpPr>
        <p:spPr>
          <a:xfrm>
            <a:off x="9305580" y="3607882"/>
            <a:ext cx="2293522" cy="2579977"/>
          </a:xfrm>
          <a:prstGeom prst="rect">
            <a:avLst/>
          </a:prstGeom>
        </p:spPr>
        <p:txBody>
          <a:bodyPr/>
          <a:lstStyle/>
          <a:p>
            <a:endParaRP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_Five Content">
    <p:spTree>
      <p:nvGrpSpPr>
        <p:cNvPr id="1" name=""/>
        <p:cNvGrpSpPr/>
        <p:nvPr/>
      </p:nvGrpSpPr>
      <p:grpSpPr>
        <a:xfrm>
          <a:off x="0" y="0"/>
          <a:ext cx="0" cy="0"/>
          <a:chOff x="0" y="0"/>
          <a:chExt cx="0" cy="0"/>
        </a:xfrm>
      </p:grpSpPr>
      <p:sp>
        <p:nvSpPr>
          <p:cNvPr id="407"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408" name="Body Level One…"/>
          <p:cNvSpPr txBox="1">
            <a:spLocks noGrp="1"/>
          </p:cNvSpPr>
          <p:nvPr>
            <p:ph type="body" sz="quarter" idx="1"/>
          </p:nvPr>
        </p:nvSpPr>
        <p:spPr>
          <a:xfrm>
            <a:off x="1003300" y="2598738"/>
            <a:ext cx="1882954" cy="35887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9" name="Text Placeholder 7"/>
          <p:cNvSpPr>
            <a:spLocks noGrp="1"/>
          </p:cNvSpPr>
          <p:nvPr>
            <p:ph type="body" sz="quarter" idx="21"/>
          </p:nvPr>
        </p:nvSpPr>
        <p:spPr>
          <a:xfrm>
            <a:off x="3181512" y="2598738"/>
            <a:ext cx="1882951" cy="3588707"/>
          </a:xfrm>
          <a:prstGeom prst="rect">
            <a:avLst/>
          </a:prstGeom>
        </p:spPr>
        <p:txBody>
          <a:bodyPr/>
          <a:lstStyle/>
          <a:p>
            <a:endParaRPr/>
          </a:p>
        </p:txBody>
      </p:sp>
      <p:sp>
        <p:nvSpPr>
          <p:cNvPr id="410" name="Text Placeholder 7"/>
          <p:cNvSpPr>
            <a:spLocks noGrp="1"/>
          </p:cNvSpPr>
          <p:nvPr>
            <p:ph type="body" sz="quarter" idx="22"/>
          </p:nvPr>
        </p:nvSpPr>
        <p:spPr>
          <a:xfrm>
            <a:off x="5359725" y="2598738"/>
            <a:ext cx="1882952" cy="3588707"/>
          </a:xfrm>
          <a:prstGeom prst="rect">
            <a:avLst/>
          </a:prstGeom>
        </p:spPr>
        <p:txBody>
          <a:bodyPr/>
          <a:lstStyle/>
          <a:p>
            <a:endParaRPr/>
          </a:p>
        </p:txBody>
      </p:sp>
      <p:sp>
        <p:nvSpPr>
          <p:cNvPr id="411" name="Text Placeholder 7"/>
          <p:cNvSpPr>
            <a:spLocks noGrp="1"/>
          </p:cNvSpPr>
          <p:nvPr>
            <p:ph type="body" sz="quarter" idx="23"/>
          </p:nvPr>
        </p:nvSpPr>
        <p:spPr>
          <a:xfrm>
            <a:off x="7537936" y="2598738"/>
            <a:ext cx="1882951" cy="3588707"/>
          </a:xfrm>
          <a:prstGeom prst="rect">
            <a:avLst/>
          </a:prstGeom>
        </p:spPr>
        <p:txBody>
          <a:bodyPr/>
          <a:lstStyle/>
          <a:p>
            <a:endParaRPr/>
          </a:p>
        </p:txBody>
      </p:sp>
      <p:sp>
        <p:nvSpPr>
          <p:cNvPr id="412" name="Text Placeholder 7"/>
          <p:cNvSpPr>
            <a:spLocks noGrp="1"/>
          </p:cNvSpPr>
          <p:nvPr>
            <p:ph type="body" sz="quarter" idx="24"/>
          </p:nvPr>
        </p:nvSpPr>
        <p:spPr>
          <a:xfrm>
            <a:off x="9716148" y="2598738"/>
            <a:ext cx="1882951" cy="3588707"/>
          </a:xfrm>
          <a:prstGeom prst="rect">
            <a:avLst/>
          </a:prstGeom>
        </p:spPr>
        <p:txBody>
          <a:bodyPr/>
          <a:lstStyle/>
          <a:p>
            <a:endParaRPr/>
          </a:p>
        </p:txBody>
      </p:sp>
      <p:sp>
        <p:nvSpPr>
          <p:cNvPr id="4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Five Content">
    <p:spTree>
      <p:nvGrpSpPr>
        <p:cNvPr id="1" name=""/>
        <p:cNvGrpSpPr/>
        <p:nvPr/>
      </p:nvGrpSpPr>
      <p:grpSpPr>
        <a:xfrm>
          <a:off x="0" y="0"/>
          <a:ext cx="0" cy="0"/>
          <a:chOff x="0" y="0"/>
          <a:chExt cx="0" cy="0"/>
        </a:xfrm>
      </p:grpSpPr>
      <p:sp>
        <p:nvSpPr>
          <p:cNvPr id="420"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21"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22"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23"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424" name="Body Level One…"/>
          <p:cNvSpPr txBox="1">
            <a:spLocks noGrp="1"/>
          </p:cNvSpPr>
          <p:nvPr>
            <p:ph type="body" sz="quarter" idx="1"/>
          </p:nvPr>
        </p:nvSpPr>
        <p:spPr>
          <a:xfrm>
            <a:off x="1003300" y="3429000"/>
            <a:ext cx="1882954" cy="27584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5" name="Text Placeholder 7"/>
          <p:cNvSpPr>
            <a:spLocks noGrp="1"/>
          </p:cNvSpPr>
          <p:nvPr>
            <p:ph type="body" sz="quarter" idx="21"/>
          </p:nvPr>
        </p:nvSpPr>
        <p:spPr>
          <a:xfrm>
            <a:off x="3181512" y="3429000"/>
            <a:ext cx="1882951" cy="2758445"/>
          </a:xfrm>
          <a:prstGeom prst="rect">
            <a:avLst/>
          </a:prstGeom>
        </p:spPr>
        <p:txBody>
          <a:bodyPr/>
          <a:lstStyle/>
          <a:p>
            <a:endParaRPr/>
          </a:p>
        </p:txBody>
      </p:sp>
      <p:sp>
        <p:nvSpPr>
          <p:cNvPr id="426" name="Text Placeholder 7"/>
          <p:cNvSpPr>
            <a:spLocks noGrp="1"/>
          </p:cNvSpPr>
          <p:nvPr>
            <p:ph type="body" sz="quarter" idx="22"/>
          </p:nvPr>
        </p:nvSpPr>
        <p:spPr>
          <a:xfrm>
            <a:off x="5359725" y="3429000"/>
            <a:ext cx="1882952" cy="2758445"/>
          </a:xfrm>
          <a:prstGeom prst="rect">
            <a:avLst/>
          </a:prstGeom>
        </p:spPr>
        <p:txBody>
          <a:bodyPr/>
          <a:lstStyle/>
          <a:p>
            <a:endParaRPr/>
          </a:p>
        </p:txBody>
      </p:sp>
      <p:sp>
        <p:nvSpPr>
          <p:cNvPr id="427" name="Text Placeholder 7"/>
          <p:cNvSpPr>
            <a:spLocks noGrp="1"/>
          </p:cNvSpPr>
          <p:nvPr>
            <p:ph type="body" sz="quarter" idx="23"/>
          </p:nvPr>
        </p:nvSpPr>
        <p:spPr>
          <a:xfrm>
            <a:off x="7537936" y="3429000"/>
            <a:ext cx="1882951" cy="2758445"/>
          </a:xfrm>
          <a:prstGeom prst="rect">
            <a:avLst/>
          </a:prstGeom>
        </p:spPr>
        <p:txBody>
          <a:bodyPr/>
          <a:lstStyle/>
          <a:p>
            <a:endParaRPr/>
          </a:p>
        </p:txBody>
      </p:sp>
      <p:sp>
        <p:nvSpPr>
          <p:cNvPr id="428" name="Text Placeholder 7"/>
          <p:cNvSpPr>
            <a:spLocks noGrp="1"/>
          </p:cNvSpPr>
          <p:nvPr>
            <p:ph type="body" sz="quarter" idx="24"/>
          </p:nvPr>
        </p:nvSpPr>
        <p:spPr>
          <a:xfrm>
            <a:off x="9716148" y="3429000"/>
            <a:ext cx="1882951" cy="2758445"/>
          </a:xfrm>
          <a:prstGeom prst="rect">
            <a:avLst/>
          </a:prstGeom>
        </p:spPr>
        <p:txBody>
          <a:bodyPr/>
          <a:lstStyle/>
          <a:p>
            <a:endParaRPr/>
          </a:p>
        </p:txBody>
      </p:sp>
      <p:sp>
        <p:nvSpPr>
          <p:cNvPr id="4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Five Icons">
    <p:spTree>
      <p:nvGrpSpPr>
        <p:cNvPr id="1" name=""/>
        <p:cNvGrpSpPr/>
        <p:nvPr/>
      </p:nvGrpSpPr>
      <p:grpSpPr>
        <a:xfrm>
          <a:off x="0" y="0"/>
          <a:ext cx="0" cy="0"/>
          <a:chOff x="0" y="0"/>
          <a:chExt cx="0" cy="0"/>
        </a:xfrm>
      </p:grpSpPr>
      <p:sp>
        <p:nvSpPr>
          <p:cNvPr id="436"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437" name="Oval 3"/>
          <p:cNvSpPr/>
          <p:nvPr/>
        </p:nvSpPr>
        <p:spPr>
          <a:xfrm>
            <a:off x="1323731" y="2201446"/>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38" name="Oval 4"/>
          <p:cNvSpPr/>
          <p:nvPr/>
        </p:nvSpPr>
        <p:spPr>
          <a:xfrm>
            <a:off x="350190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39" name="Oval 5"/>
          <p:cNvSpPr/>
          <p:nvPr/>
        </p:nvSpPr>
        <p:spPr>
          <a:xfrm>
            <a:off x="5680073"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0" name="Oval 11"/>
          <p:cNvSpPr/>
          <p:nvPr/>
        </p:nvSpPr>
        <p:spPr>
          <a:xfrm>
            <a:off x="785824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1" name="Oval 12"/>
          <p:cNvSpPr/>
          <p:nvPr/>
        </p:nvSpPr>
        <p:spPr>
          <a:xfrm>
            <a:off x="1003641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2" name="Body Level One…"/>
          <p:cNvSpPr txBox="1">
            <a:spLocks noGrp="1"/>
          </p:cNvSpPr>
          <p:nvPr>
            <p:ph type="body" sz="quarter" idx="1"/>
          </p:nvPr>
        </p:nvSpPr>
        <p:spPr>
          <a:xfrm>
            <a:off x="1003300" y="3611562"/>
            <a:ext cx="1866900" cy="254476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43" name="Text Placeholder 14"/>
          <p:cNvSpPr>
            <a:spLocks noGrp="1"/>
          </p:cNvSpPr>
          <p:nvPr>
            <p:ph type="body" sz="quarter" idx="21"/>
          </p:nvPr>
        </p:nvSpPr>
        <p:spPr>
          <a:xfrm>
            <a:off x="3185523" y="3611562"/>
            <a:ext cx="1866902" cy="2544764"/>
          </a:xfrm>
          <a:prstGeom prst="rect">
            <a:avLst/>
          </a:prstGeom>
        </p:spPr>
        <p:txBody>
          <a:bodyPr/>
          <a:lstStyle/>
          <a:p>
            <a:endParaRPr/>
          </a:p>
        </p:txBody>
      </p:sp>
      <p:sp>
        <p:nvSpPr>
          <p:cNvPr id="444" name="Text Placeholder 14"/>
          <p:cNvSpPr>
            <a:spLocks noGrp="1"/>
          </p:cNvSpPr>
          <p:nvPr>
            <p:ph type="body" sz="quarter" idx="22"/>
          </p:nvPr>
        </p:nvSpPr>
        <p:spPr>
          <a:xfrm>
            <a:off x="5367749" y="3611562"/>
            <a:ext cx="1866902" cy="2544764"/>
          </a:xfrm>
          <a:prstGeom prst="rect">
            <a:avLst/>
          </a:prstGeom>
        </p:spPr>
        <p:txBody>
          <a:bodyPr/>
          <a:lstStyle/>
          <a:p>
            <a:endParaRPr/>
          </a:p>
        </p:txBody>
      </p:sp>
      <p:sp>
        <p:nvSpPr>
          <p:cNvPr id="445" name="Text Placeholder 14"/>
          <p:cNvSpPr>
            <a:spLocks noGrp="1"/>
          </p:cNvSpPr>
          <p:nvPr>
            <p:ph type="body" sz="quarter" idx="23"/>
          </p:nvPr>
        </p:nvSpPr>
        <p:spPr>
          <a:xfrm>
            <a:off x="7549974" y="3611562"/>
            <a:ext cx="1866902" cy="2544764"/>
          </a:xfrm>
          <a:prstGeom prst="rect">
            <a:avLst/>
          </a:prstGeom>
        </p:spPr>
        <p:txBody>
          <a:bodyPr/>
          <a:lstStyle/>
          <a:p>
            <a:endParaRPr/>
          </a:p>
        </p:txBody>
      </p:sp>
      <p:sp>
        <p:nvSpPr>
          <p:cNvPr id="446" name="Text Placeholder 14"/>
          <p:cNvSpPr>
            <a:spLocks noGrp="1"/>
          </p:cNvSpPr>
          <p:nvPr>
            <p:ph type="body" sz="quarter" idx="24"/>
          </p:nvPr>
        </p:nvSpPr>
        <p:spPr>
          <a:xfrm>
            <a:off x="9732201" y="3611562"/>
            <a:ext cx="1866902" cy="2544764"/>
          </a:xfrm>
          <a:prstGeom prst="rect">
            <a:avLst/>
          </a:prstGeom>
        </p:spPr>
        <p:txBody>
          <a:bodyPr/>
          <a:lstStyle/>
          <a:p>
            <a:endParaRPr/>
          </a:p>
        </p:txBody>
      </p:sp>
      <p:sp>
        <p:nvSpPr>
          <p:cNvPr id="4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54" name="Rectangle 1"/>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55" name="Rectangle 2"/>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56" name="Body Level One…"/>
          <p:cNvSpPr txBox="1">
            <a:spLocks noGrp="1"/>
          </p:cNvSpPr>
          <p:nvPr>
            <p:ph type="body" sz="quarter" idx="1" hasCustomPrompt="1"/>
          </p:nvPr>
        </p:nvSpPr>
        <p:spPr>
          <a:xfrm>
            <a:off x="1504950" y="5249862"/>
            <a:ext cx="9583740" cy="906465"/>
          </a:xfrm>
          <a:prstGeom prst="rect">
            <a:avLst/>
          </a:prstGeom>
        </p:spPr>
        <p:txBody>
          <a:bodyPr/>
          <a:lstStyle>
            <a:lvl1pPr marL="0" indent="0">
              <a:buClrTx/>
              <a:buSzTx/>
              <a:buFontTx/>
              <a:buNone/>
              <a:defRPr sz="1400" b="1">
                <a:solidFill>
                  <a:srgbClr val="FFFFFF"/>
                </a:solidFill>
              </a:defRPr>
            </a:lvl1pPr>
            <a:lvl2pPr marL="0" indent="0">
              <a:buClrTx/>
              <a:buSzTx/>
              <a:buFontTx/>
              <a:buNone/>
              <a:defRPr sz="1400" b="1">
                <a:solidFill>
                  <a:srgbClr val="FFFFFF"/>
                </a:solidFill>
              </a:defRPr>
            </a:lvl2pPr>
            <a:lvl3pPr marL="0" indent="0">
              <a:buClrTx/>
              <a:buSzTx/>
              <a:buFontTx/>
              <a:buNone/>
              <a:defRPr sz="1400" b="1">
                <a:solidFill>
                  <a:srgbClr val="FFFFFF"/>
                </a:solidFill>
              </a:defRPr>
            </a:lvl3pPr>
            <a:lvl4pPr marL="0" indent="0">
              <a:buClrTx/>
              <a:buSzTx/>
              <a:buFontTx/>
              <a:buNone/>
              <a:defRPr sz="1400" b="1">
                <a:solidFill>
                  <a:srgbClr val="FFFFFF"/>
                </a:solidFill>
              </a:defRPr>
            </a:lvl4pPr>
            <a:lvl5pPr marL="0" indent="0">
              <a:buClrTx/>
              <a:buSzTx/>
              <a:buFontTx/>
              <a:buNone/>
              <a:defRPr sz="1400" b="1">
                <a:solidFill>
                  <a:srgbClr val="FFFFFF"/>
                </a:solidFill>
              </a:defRPr>
            </a:lvl5pPr>
          </a:lstStyle>
          <a:p>
            <a:r>
              <a:t>FIRST LAST</a:t>
            </a:r>
          </a:p>
          <a:p>
            <a:pPr lvl="1"/>
            <a:endParaRPr/>
          </a:p>
          <a:p>
            <a:pPr lvl="2"/>
            <a:endParaRPr/>
          </a:p>
          <a:p>
            <a:pPr lvl="3"/>
            <a:endParaRPr/>
          </a:p>
          <a:p>
            <a:pPr lvl="4"/>
            <a:endParaRPr/>
          </a:p>
        </p:txBody>
      </p:sp>
      <p:sp>
        <p:nvSpPr>
          <p:cNvPr id="457" name="Text Placeholder 9"/>
          <p:cNvSpPr>
            <a:spLocks noGrp="1"/>
          </p:cNvSpPr>
          <p:nvPr>
            <p:ph type="body" idx="21"/>
          </p:nvPr>
        </p:nvSpPr>
        <p:spPr>
          <a:xfrm>
            <a:off x="1504949" y="1608137"/>
            <a:ext cx="9583740" cy="3641726"/>
          </a:xfrm>
          <a:prstGeom prst="rect">
            <a:avLst/>
          </a:prstGeom>
        </p:spPr>
        <p:txBody>
          <a:bodyPr/>
          <a:lstStyle/>
          <a:p>
            <a:endParaRPr/>
          </a:p>
        </p:txBody>
      </p:sp>
      <p:sp>
        <p:nvSpPr>
          <p:cNvPr id="458" name="TextBox 6"/>
          <p:cNvSpPr txBox="1"/>
          <p:nvPr/>
        </p:nvSpPr>
        <p:spPr>
          <a:xfrm>
            <a:off x="1049184" y="701456"/>
            <a:ext cx="713739" cy="144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9600" b="1">
                <a:solidFill>
                  <a:srgbClr val="FFFFFF"/>
                </a:solidFill>
                <a:latin typeface="Arial"/>
                <a:ea typeface="Arial"/>
                <a:cs typeface="Arial"/>
                <a:sym typeface="Arial"/>
              </a:defRPr>
            </a:lvl1pPr>
          </a:lstStyle>
          <a:p>
            <a:r>
              <a:t>“</a:t>
            </a: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6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6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6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469"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70"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471"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72"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473"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4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481"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2"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3"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484" name="Rectangle 5"/>
          <p:cNvSpPr/>
          <p:nvPr/>
        </p:nvSpPr>
        <p:spPr>
          <a:xfrm>
            <a:off x="419100" y="0"/>
            <a:ext cx="117729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5" name="Rectangle 8"/>
          <p:cNvSpPr/>
          <p:nvPr/>
        </p:nvSpPr>
        <p:spPr>
          <a:xfrm>
            <a:off x="4864267" y="0"/>
            <a:ext cx="7327729"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6" name="Rectangle 9"/>
          <p:cNvSpPr/>
          <p:nvPr/>
        </p:nvSpPr>
        <p:spPr>
          <a:xfrm>
            <a:off x="419101" y="0"/>
            <a:ext cx="444517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7"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solidFill>
                  <a:srgbClr val="FFFFFF"/>
                </a:solidFill>
              </a:defRPr>
            </a:lvl1pPr>
          </a:lstStyle>
          <a:p>
            <a:r>
              <a:t>CLICK TO EDIT MASTER TITLE STYLE</a:t>
            </a:r>
          </a:p>
        </p:txBody>
      </p:sp>
      <p:sp>
        <p:nvSpPr>
          <p:cNvPr id="488"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defRPr>
                <a:solidFill>
                  <a:srgbClr val="FFFFFF"/>
                </a:solidFill>
              </a:defRPr>
            </a:lvl1pPr>
            <a:lvl2pPr marL="0" indent="0">
              <a:buClrTx/>
              <a:buSzTx/>
              <a:buFontTx/>
              <a:buNone/>
              <a:defRPr>
                <a:solidFill>
                  <a:srgbClr val="FFFFFF"/>
                </a:solidFill>
              </a:defRPr>
            </a:lvl2pPr>
            <a:lvl3pPr marL="0" indent="0">
              <a:buClrTx/>
              <a:buSzTx/>
              <a:buFontTx/>
              <a:buNone/>
              <a:defRPr>
                <a:solidFill>
                  <a:srgbClr val="FFFFFF"/>
                </a:solidFill>
              </a:defRPr>
            </a:lvl3pPr>
            <a:lvl4pPr marL="0" indent="0">
              <a:buClrTx/>
              <a:buSzTx/>
              <a:buFontTx/>
              <a:buNone/>
              <a:defRPr>
                <a:solidFill>
                  <a:srgbClr val="FFFFFF"/>
                </a:solidFill>
              </a:defRPr>
            </a:lvl4pPr>
            <a:lvl5pPr marL="0" indent="0">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89" name="Straight Connector 11"/>
          <p:cNvSpPr/>
          <p:nvPr/>
        </p:nvSpPr>
        <p:spPr>
          <a:xfrm>
            <a:off x="1003468" y="2882443"/>
            <a:ext cx="914401" cy="2"/>
          </a:xfrm>
          <a:prstGeom prst="line">
            <a:avLst/>
          </a:prstGeom>
          <a:ln w="88900">
            <a:solidFill>
              <a:srgbClr val="FFFFFF"/>
            </a:solidFill>
            <a:miter/>
          </a:ln>
        </p:spPr>
        <p:txBody>
          <a:bodyPr lIns="45718" tIns="45718" rIns="45718" bIns="45718"/>
          <a:lstStyle/>
          <a:p>
            <a:endParaRPr/>
          </a:p>
        </p:txBody>
      </p:sp>
      <p:sp>
        <p:nvSpPr>
          <p:cNvPr id="490"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wo Content with Caption">
    <p:spTree>
      <p:nvGrpSpPr>
        <p:cNvPr id="1" name=""/>
        <p:cNvGrpSpPr/>
        <p:nvPr/>
      </p:nvGrpSpPr>
      <p:grpSpPr>
        <a:xfrm>
          <a:off x="0" y="0"/>
          <a:ext cx="0" cy="0"/>
          <a:chOff x="0" y="0"/>
          <a:chExt cx="0" cy="0"/>
        </a:xfrm>
      </p:grpSpPr>
      <p:sp>
        <p:nvSpPr>
          <p:cNvPr id="498"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99"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00"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01"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02"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503"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504"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505" name="Text Placeholder 10"/>
          <p:cNvSpPr>
            <a:spLocks noGrp="1"/>
          </p:cNvSpPr>
          <p:nvPr>
            <p:ph type="body" sz="half" idx="21"/>
          </p:nvPr>
        </p:nvSpPr>
        <p:spPr>
          <a:xfrm>
            <a:off x="5194300" y="701675"/>
            <a:ext cx="3048660" cy="5486183"/>
          </a:xfrm>
          <a:prstGeom prst="rect">
            <a:avLst/>
          </a:prstGeom>
        </p:spPr>
        <p:txBody>
          <a:bodyPr/>
          <a:lstStyle/>
          <a:p>
            <a:endParaRPr/>
          </a:p>
        </p:txBody>
      </p:sp>
      <p:sp>
        <p:nvSpPr>
          <p:cNvPr id="506" name="Text Placeholder 10"/>
          <p:cNvSpPr>
            <a:spLocks noGrp="1"/>
          </p:cNvSpPr>
          <p:nvPr>
            <p:ph type="body" sz="half" idx="22"/>
          </p:nvPr>
        </p:nvSpPr>
        <p:spPr>
          <a:xfrm>
            <a:off x="8550443" y="701675"/>
            <a:ext cx="3048660" cy="5486183"/>
          </a:xfrm>
          <a:prstGeom prst="rect">
            <a:avLst/>
          </a:prstGeom>
        </p:spPr>
        <p:txBody>
          <a:bodyPr/>
          <a:lstStyle/>
          <a:p>
            <a:endParaRPr/>
          </a:p>
        </p:txBody>
      </p:sp>
      <p:sp>
        <p:nvSpPr>
          <p:cNvPr id="50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3" name="Rectangle 1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 name="Rectangle 14"/>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5" name="CLICK TO EDIT MASTER TITLE STYLE"/>
          <p:cNvSpPr txBox="1">
            <a:spLocks noGrp="1"/>
          </p:cNvSpPr>
          <p:nvPr>
            <p:ph type="title" hasCustomPrompt="1"/>
          </p:nvPr>
        </p:nvSpPr>
        <p:spPr>
          <a:xfrm>
            <a:off x="5198297" y="685801"/>
            <a:ext cx="6400804" cy="5486399"/>
          </a:xfrm>
          <a:prstGeom prst="rect">
            <a:avLst/>
          </a:prstGeom>
        </p:spPr>
        <p:txBody>
          <a:bodyPr anchor="ctr"/>
          <a:lstStyle>
            <a:lvl1pPr>
              <a:defRPr sz="7200">
                <a:solidFill>
                  <a:srgbClr val="FFFFFF"/>
                </a:solidFill>
              </a:defRPr>
            </a:lvl1pPr>
          </a:lstStyle>
          <a:p>
            <a:r>
              <a:t>CLICK TO EDIT MASTER TITLE STYLE</a:t>
            </a:r>
          </a:p>
        </p:txBody>
      </p:sp>
      <p:pic>
        <p:nvPicPr>
          <p:cNvPr id="56" name="Picture 8" descr="Picture 8"/>
          <p:cNvPicPr>
            <a:picLocks noChangeAspect="1"/>
          </p:cNvPicPr>
          <p:nvPr/>
        </p:nvPicPr>
        <p:blipFill>
          <a:blip r:embed="rId2"/>
          <a:stretch>
            <a:fillRect/>
          </a:stretch>
        </p:blipFill>
        <p:spPr>
          <a:xfrm>
            <a:off x="1003470" y="1850763"/>
            <a:ext cx="3276433" cy="3156473"/>
          </a:xfrm>
          <a:prstGeom prst="rect">
            <a:avLst/>
          </a:prstGeom>
          <a:ln w="12700">
            <a:miter lim="400000"/>
          </a:ln>
        </p:spPr>
      </p:pic>
      <p:sp>
        <p:nvSpPr>
          <p:cNvPr id="57" name="Straight Connector 1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58"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wo Content with Caption">
    <p:spTree>
      <p:nvGrpSpPr>
        <p:cNvPr id="1" name=""/>
        <p:cNvGrpSpPr/>
        <p:nvPr/>
      </p:nvGrpSpPr>
      <p:grpSpPr>
        <a:xfrm>
          <a:off x="0" y="0"/>
          <a:ext cx="0" cy="0"/>
          <a:chOff x="0" y="0"/>
          <a:chExt cx="0" cy="0"/>
        </a:xfrm>
      </p:grpSpPr>
      <p:sp>
        <p:nvSpPr>
          <p:cNvPr id="51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1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1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18" name="Rectangle 5"/>
          <p:cNvSpPr/>
          <p:nvPr/>
        </p:nvSpPr>
        <p:spPr>
          <a:xfrm>
            <a:off x="419100" y="0"/>
            <a:ext cx="117729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19" name="Rectangle 8"/>
          <p:cNvSpPr/>
          <p:nvPr/>
        </p:nvSpPr>
        <p:spPr>
          <a:xfrm>
            <a:off x="4864267" y="0"/>
            <a:ext cx="7327729"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20" name="Rectangle 9"/>
          <p:cNvSpPr/>
          <p:nvPr/>
        </p:nvSpPr>
        <p:spPr>
          <a:xfrm>
            <a:off x="419101" y="0"/>
            <a:ext cx="444517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21"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solidFill>
                  <a:srgbClr val="FFFFFF"/>
                </a:solidFill>
              </a:defRPr>
            </a:lvl1pPr>
          </a:lstStyle>
          <a:p>
            <a:r>
              <a:t>CLICK TO EDIT MASTER TITLE STYLE</a:t>
            </a:r>
          </a:p>
        </p:txBody>
      </p:sp>
      <p:sp>
        <p:nvSpPr>
          <p:cNvPr id="522"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defRPr>
                <a:solidFill>
                  <a:srgbClr val="FFFFFF"/>
                </a:solidFill>
              </a:defRPr>
            </a:lvl1pPr>
            <a:lvl2pPr marL="0" indent="0">
              <a:buClrTx/>
              <a:buSzTx/>
              <a:buFontTx/>
              <a:buNone/>
              <a:defRPr>
                <a:solidFill>
                  <a:srgbClr val="FFFFFF"/>
                </a:solidFill>
              </a:defRPr>
            </a:lvl2pPr>
            <a:lvl3pPr marL="0" indent="0">
              <a:buClrTx/>
              <a:buSzTx/>
              <a:buFontTx/>
              <a:buNone/>
              <a:defRPr>
                <a:solidFill>
                  <a:srgbClr val="FFFFFF"/>
                </a:solidFill>
              </a:defRPr>
            </a:lvl3pPr>
            <a:lvl4pPr marL="0" indent="0">
              <a:buClrTx/>
              <a:buSzTx/>
              <a:buFontTx/>
              <a:buNone/>
              <a:defRPr>
                <a:solidFill>
                  <a:srgbClr val="FFFFFF"/>
                </a:solidFill>
              </a:defRPr>
            </a:lvl4pPr>
            <a:lvl5pPr marL="0" indent="0">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3" name="Straight Connector 11"/>
          <p:cNvSpPr/>
          <p:nvPr/>
        </p:nvSpPr>
        <p:spPr>
          <a:xfrm>
            <a:off x="1003468" y="2882443"/>
            <a:ext cx="914401" cy="2"/>
          </a:xfrm>
          <a:prstGeom prst="line">
            <a:avLst/>
          </a:prstGeom>
          <a:ln w="88900">
            <a:solidFill>
              <a:srgbClr val="FFFFFF"/>
            </a:solidFill>
            <a:miter/>
          </a:ln>
        </p:spPr>
        <p:txBody>
          <a:bodyPr lIns="45718" tIns="45718" rIns="45718" bIns="45718"/>
          <a:lstStyle/>
          <a:p>
            <a:endParaRPr/>
          </a:p>
        </p:txBody>
      </p:sp>
      <p:sp>
        <p:nvSpPr>
          <p:cNvPr id="524" name="Text Placeholder 10"/>
          <p:cNvSpPr>
            <a:spLocks noGrp="1"/>
          </p:cNvSpPr>
          <p:nvPr>
            <p:ph type="body" sz="half" idx="21"/>
          </p:nvPr>
        </p:nvSpPr>
        <p:spPr>
          <a:xfrm>
            <a:off x="5194300" y="701675"/>
            <a:ext cx="3048660" cy="5486183"/>
          </a:xfrm>
          <a:prstGeom prst="rect">
            <a:avLst/>
          </a:prstGeom>
        </p:spPr>
        <p:txBody>
          <a:bodyPr/>
          <a:lstStyle/>
          <a:p>
            <a:endParaRPr/>
          </a:p>
        </p:txBody>
      </p:sp>
      <p:sp>
        <p:nvSpPr>
          <p:cNvPr id="525" name="Text Placeholder 10"/>
          <p:cNvSpPr>
            <a:spLocks noGrp="1"/>
          </p:cNvSpPr>
          <p:nvPr>
            <p:ph type="body" sz="half" idx="22"/>
          </p:nvPr>
        </p:nvSpPr>
        <p:spPr>
          <a:xfrm>
            <a:off x="8550443" y="701675"/>
            <a:ext cx="3048660" cy="5486183"/>
          </a:xfrm>
          <a:prstGeom prst="rect">
            <a:avLst/>
          </a:prstGeom>
        </p:spPr>
        <p:txBody>
          <a:bodyPr/>
          <a:lstStyle/>
          <a:p>
            <a:endParaRPr/>
          </a:p>
        </p:txBody>
      </p:sp>
      <p:sp>
        <p:nvSpPr>
          <p:cNvPr id="52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5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Icons with Caption">
    <p:spTree>
      <p:nvGrpSpPr>
        <p:cNvPr id="1" name=""/>
        <p:cNvGrpSpPr/>
        <p:nvPr/>
      </p:nvGrpSpPr>
      <p:grpSpPr>
        <a:xfrm>
          <a:off x="0" y="0"/>
          <a:ext cx="0" cy="0"/>
          <a:chOff x="0" y="0"/>
          <a:chExt cx="0" cy="0"/>
        </a:xfrm>
      </p:grpSpPr>
      <p:sp>
        <p:nvSpPr>
          <p:cNvPr id="534"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35"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36"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37"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38"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539"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540"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541" name="Oval 5"/>
          <p:cNvSpPr/>
          <p:nvPr/>
        </p:nvSpPr>
        <p:spPr>
          <a:xfrm>
            <a:off x="5198300" y="701790"/>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2" name="Oval 12"/>
          <p:cNvSpPr/>
          <p:nvPr/>
        </p:nvSpPr>
        <p:spPr>
          <a:xfrm>
            <a:off x="5198300" y="208690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3" name="Oval 15"/>
          <p:cNvSpPr/>
          <p:nvPr/>
        </p:nvSpPr>
        <p:spPr>
          <a:xfrm>
            <a:off x="5198300" y="3528667"/>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4" name="Oval 17"/>
          <p:cNvSpPr/>
          <p:nvPr/>
        </p:nvSpPr>
        <p:spPr>
          <a:xfrm>
            <a:off x="5198300" y="491872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5" name="Text Placeholder 21"/>
          <p:cNvSpPr>
            <a:spLocks noGrp="1"/>
          </p:cNvSpPr>
          <p:nvPr>
            <p:ph type="body" sz="quarter" idx="21"/>
          </p:nvPr>
        </p:nvSpPr>
        <p:spPr>
          <a:xfrm>
            <a:off x="6665913" y="696911"/>
            <a:ext cx="4933952" cy="1247778"/>
          </a:xfrm>
          <a:prstGeom prst="rect">
            <a:avLst/>
          </a:prstGeom>
        </p:spPr>
        <p:txBody>
          <a:bodyPr anchor="ctr"/>
          <a:lstStyle/>
          <a:p>
            <a:endParaRPr/>
          </a:p>
        </p:txBody>
      </p:sp>
      <p:sp>
        <p:nvSpPr>
          <p:cNvPr id="546" name="Text Placeholder 21"/>
          <p:cNvSpPr>
            <a:spLocks noGrp="1"/>
          </p:cNvSpPr>
          <p:nvPr>
            <p:ph type="body" sz="quarter" idx="22"/>
          </p:nvPr>
        </p:nvSpPr>
        <p:spPr>
          <a:xfrm>
            <a:off x="6665913" y="2086908"/>
            <a:ext cx="4933952" cy="1247777"/>
          </a:xfrm>
          <a:prstGeom prst="rect">
            <a:avLst/>
          </a:prstGeom>
        </p:spPr>
        <p:txBody>
          <a:bodyPr anchor="ctr"/>
          <a:lstStyle/>
          <a:p>
            <a:endParaRPr/>
          </a:p>
        </p:txBody>
      </p:sp>
      <p:sp>
        <p:nvSpPr>
          <p:cNvPr id="547" name="Text Placeholder 21"/>
          <p:cNvSpPr>
            <a:spLocks noGrp="1"/>
          </p:cNvSpPr>
          <p:nvPr>
            <p:ph type="body" sz="quarter" idx="23"/>
          </p:nvPr>
        </p:nvSpPr>
        <p:spPr>
          <a:xfrm>
            <a:off x="6665913" y="3523317"/>
            <a:ext cx="4933952" cy="1247777"/>
          </a:xfrm>
          <a:prstGeom prst="rect">
            <a:avLst/>
          </a:prstGeom>
        </p:spPr>
        <p:txBody>
          <a:bodyPr anchor="ctr"/>
          <a:lstStyle/>
          <a:p>
            <a:endParaRPr/>
          </a:p>
        </p:txBody>
      </p:sp>
      <p:sp>
        <p:nvSpPr>
          <p:cNvPr id="548" name="Text Placeholder 21"/>
          <p:cNvSpPr>
            <a:spLocks noGrp="1"/>
          </p:cNvSpPr>
          <p:nvPr>
            <p:ph type="body" sz="quarter" idx="24"/>
          </p:nvPr>
        </p:nvSpPr>
        <p:spPr>
          <a:xfrm>
            <a:off x="6665913" y="4908758"/>
            <a:ext cx="4933952" cy="1247777"/>
          </a:xfrm>
          <a:prstGeom prst="rect">
            <a:avLst/>
          </a:prstGeom>
        </p:spPr>
        <p:txBody>
          <a:bodyPr anchor="ctr"/>
          <a:lstStyle/>
          <a:p>
            <a:endParaRPr/>
          </a:p>
        </p:txBody>
      </p:sp>
      <p:sp>
        <p:nvSpPr>
          <p:cNvPr id="549"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Icons with Caption">
    <p:spTree>
      <p:nvGrpSpPr>
        <p:cNvPr id="1" name=""/>
        <p:cNvGrpSpPr/>
        <p:nvPr/>
      </p:nvGrpSpPr>
      <p:grpSpPr>
        <a:xfrm>
          <a:off x="0" y="0"/>
          <a:ext cx="0" cy="0"/>
          <a:chOff x="0" y="0"/>
          <a:chExt cx="0" cy="0"/>
        </a:xfrm>
      </p:grpSpPr>
      <p:sp>
        <p:nvSpPr>
          <p:cNvPr id="55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5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5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60"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1"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562"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563"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564" name="Oval 4"/>
          <p:cNvSpPr/>
          <p:nvPr/>
        </p:nvSpPr>
        <p:spPr>
          <a:xfrm>
            <a:off x="6101417" y="70145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5" name="Oval 8"/>
          <p:cNvSpPr/>
          <p:nvPr/>
        </p:nvSpPr>
        <p:spPr>
          <a:xfrm>
            <a:off x="9453557" y="701458"/>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6" name="Oval 10"/>
          <p:cNvSpPr/>
          <p:nvPr/>
        </p:nvSpPr>
        <p:spPr>
          <a:xfrm>
            <a:off x="6101417" y="3538994"/>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7" name="Oval 13"/>
          <p:cNvSpPr/>
          <p:nvPr/>
        </p:nvSpPr>
        <p:spPr>
          <a:xfrm>
            <a:off x="9453557" y="3538994"/>
            <a:ext cx="1242429" cy="1242429"/>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8" name="Text Placeholder 17"/>
          <p:cNvSpPr>
            <a:spLocks noGrp="1"/>
          </p:cNvSpPr>
          <p:nvPr>
            <p:ph type="body" sz="quarter" idx="21"/>
          </p:nvPr>
        </p:nvSpPr>
        <p:spPr>
          <a:xfrm>
            <a:off x="5207000" y="2108200"/>
            <a:ext cx="3035300" cy="1231900"/>
          </a:xfrm>
          <a:prstGeom prst="rect">
            <a:avLst/>
          </a:prstGeom>
        </p:spPr>
        <p:txBody>
          <a:bodyPr/>
          <a:lstStyle/>
          <a:p>
            <a:endParaRPr/>
          </a:p>
        </p:txBody>
      </p:sp>
      <p:sp>
        <p:nvSpPr>
          <p:cNvPr id="569" name="Text Placeholder 17"/>
          <p:cNvSpPr>
            <a:spLocks noGrp="1"/>
          </p:cNvSpPr>
          <p:nvPr>
            <p:ph type="body" sz="quarter" idx="22"/>
          </p:nvPr>
        </p:nvSpPr>
        <p:spPr>
          <a:xfrm>
            <a:off x="5207000" y="4945431"/>
            <a:ext cx="3035300" cy="1231902"/>
          </a:xfrm>
          <a:prstGeom prst="rect">
            <a:avLst/>
          </a:prstGeom>
        </p:spPr>
        <p:txBody>
          <a:bodyPr/>
          <a:lstStyle/>
          <a:p>
            <a:endParaRPr/>
          </a:p>
        </p:txBody>
      </p:sp>
      <p:sp>
        <p:nvSpPr>
          <p:cNvPr id="570" name="Text Placeholder 17"/>
          <p:cNvSpPr>
            <a:spLocks noGrp="1"/>
          </p:cNvSpPr>
          <p:nvPr>
            <p:ph type="body" sz="quarter" idx="23"/>
          </p:nvPr>
        </p:nvSpPr>
        <p:spPr>
          <a:xfrm>
            <a:off x="8563801" y="2108200"/>
            <a:ext cx="3035302" cy="1231900"/>
          </a:xfrm>
          <a:prstGeom prst="rect">
            <a:avLst/>
          </a:prstGeom>
        </p:spPr>
        <p:txBody>
          <a:bodyPr/>
          <a:lstStyle/>
          <a:p>
            <a:endParaRPr/>
          </a:p>
        </p:txBody>
      </p:sp>
      <p:sp>
        <p:nvSpPr>
          <p:cNvPr id="571" name="Text Placeholder 17"/>
          <p:cNvSpPr>
            <a:spLocks noGrp="1"/>
          </p:cNvSpPr>
          <p:nvPr>
            <p:ph type="body" sz="quarter" idx="24"/>
          </p:nvPr>
        </p:nvSpPr>
        <p:spPr>
          <a:xfrm>
            <a:off x="8563801" y="4945431"/>
            <a:ext cx="3035302" cy="1231902"/>
          </a:xfrm>
          <a:prstGeom prst="rect">
            <a:avLst/>
          </a:prstGeom>
        </p:spPr>
        <p:txBody>
          <a:bodyPr/>
          <a:lstStyle/>
          <a:p>
            <a:endParaRPr/>
          </a:p>
        </p:txBody>
      </p:sp>
      <p:sp>
        <p:nvSpPr>
          <p:cNvPr id="57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5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hart with Caption">
    <p:spTree>
      <p:nvGrpSpPr>
        <p:cNvPr id="1" name=""/>
        <p:cNvGrpSpPr/>
        <p:nvPr/>
      </p:nvGrpSpPr>
      <p:grpSpPr>
        <a:xfrm>
          <a:off x="0" y="0"/>
          <a:ext cx="0" cy="0"/>
          <a:chOff x="0" y="0"/>
          <a:chExt cx="0" cy="0"/>
        </a:xfrm>
      </p:grpSpPr>
      <p:sp>
        <p:nvSpPr>
          <p:cNvPr id="58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8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8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83"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84"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585"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586"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58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able with Caption">
    <p:spTree>
      <p:nvGrpSpPr>
        <p:cNvPr id="1" name=""/>
        <p:cNvGrpSpPr/>
        <p:nvPr/>
      </p:nvGrpSpPr>
      <p:grpSpPr>
        <a:xfrm>
          <a:off x="0" y="0"/>
          <a:ext cx="0" cy="0"/>
          <a:chOff x="0" y="0"/>
          <a:chExt cx="0" cy="0"/>
        </a:xfrm>
      </p:grpSpPr>
      <p:sp>
        <p:nvSpPr>
          <p:cNvPr id="59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9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9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98"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99"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600"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601"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60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6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61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1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1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613" name="Picture Placeholder 2"/>
          <p:cNvSpPr>
            <a:spLocks noGrp="1"/>
          </p:cNvSpPr>
          <p:nvPr>
            <p:ph type="pic" idx="21"/>
          </p:nvPr>
        </p:nvSpPr>
        <p:spPr>
          <a:xfrm>
            <a:off x="4851741" y="0"/>
            <a:ext cx="7340259" cy="6858000"/>
          </a:xfrm>
          <a:prstGeom prst="rect">
            <a:avLst/>
          </a:prstGeom>
        </p:spPr>
        <p:txBody>
          <a:bodyPr lIns="91439" tIns="45719" rIns="91439" bIns="45719">
            <a:noAutofit/>
          </a:bodyPr>
          <a:lstStyle/>
          <a:p>
            <a:endParaRPr/>
          </a:p>
        </p:txBody>
      </p:sp>
      <p:sp>
        <p:nvSpPr>
          <p:cNvPr id="614"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615"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616" name="Straight Connector 9"/>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61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625" name="CLICK TO EDIT MASTER TITLE STYLE"/>
          <p:cNvSpPr txBox="1">
            <a:spLocks noGrp="1"/>
          </p:cNvSpPr>
          <p:nvPr>
            <p:ph type="title" hasCustomPrompt="1"/>
          </p:nvPr>
        </p:nvSpPr>
        <p:spPr>
          <a:xfrm>
            <a:off x="1003468" y="701458"/>
            <a:ext cx="10595634" cy="1137503"/>
          </a:xfrm>
          <a:prstGeom prst="rect">
            <a:avLst/>
          </a:prstGeom>
        </p:spPr>
        <p:txBody>
          <a:bodyPr/>
          <a:lstStyle>
            <a:lvl1pPr algn="ctr"/>
          </a:lstStyle>
          <a:p>
            <a:r>
              <a:t>CLICK TO EDIT MASTER TITLE STYLE</a:t>
            </a:r>
          </a:p>
        </p:txBody>
      </p:sp>
      <p:sp>
        <p:nvSpPr>
          <p:cNvPr id="626" name="Body Level One…"/>
          <p:cNvSpPr txBox="1">
            <a:spLocks noGrp="1"/>
          </p:cNvSpPr>
          <p:nvPr>
            <p:ph type="body" sz="quarter" idx="1"/>
          </p:nvPr>
        </p:nvSpPr>
        <p:spPr>
          <a:xfrm>
            <a:off x="1003300" y="5262879"/>
            <a:ext cx="10595631" cy="91408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627" name="Picture Placeholder 2"/>
          <p:cNvSpPr>
            <a:spLocks noGrp="1"/>
          </p:cNvSpPr>
          <p:nvPr>
            <p:ph type="pic" idx="21"/>
          </p:nvPr>
        </p:nvSpPr>
        <p:spPr>
          <a:xfrm>
            <a:off x="1003300" y="1838961"/>
            <a:ext cx="10595631" cy="3423919"/>
          </a:xfrm>
          <a:prstGeom prst="rect">
            <a:avLst/>
          </a:prstGeom>
        </p:spPr>
        <p:txBody>
          <a:bodyPr lIns="91439" tIns="45719" rIns="91439" bIns="45719">
            <a:noAutofit/>
          </a:bodyPr>
          <a:lstStyle/>
          <a:p>
            <a:endParaRPr/>
          </a:p>
        </p:txBody>
      </p:sp>
      <p:sp>
        <p:nvSpPr>
          <p:cNvPr id="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_Content and Picture">
    <p:spTree>
      <p:nvGrpSpPr>
        <p:cNvPr id="1" name=""/>
        <p:cNvGrpSpPr/>
        <p:nvPr/>
      </p:nvGrpSpPr>
      <p:grpSpPr>
        <a:xfrm>
          <a:off x="0" y="0"/>
          <a:ext cx="0" cy="0"/>
          <a:chOff x="0" y="0"/>
          <a:chExt cx="0" cy="0"/>
        </a:xfrm>
      </p:grpSpPr>
      <p:sp>
        <p:nvSpPr>
          <p:cNvPr id="635" name="Picture Placeholder 2"/>
          <p:cNvSpPr>
            <a:spLocks noGrp="1"/>
          </p:cNvSpPr>
          <p:nvPr>
            <p:ph type="pic" sz="half" idx="21"/>
          </p:nvPr>
        </p:nvSpPr>
        <p:spPr>
          <a:xfrm>
            <a:off x="7950196" y="0"/>
            <a:ext cx="4241803" cy="6858000"/>
          </a:xfrm>
          <a:prstGeom prst="rect">
            <a:avLst/>
          </a:prstGeom>
        </p:spPr>
        <p:txBody>
          <a:bodyPr lIns="91439" tIns="45719" rIns="91439" bIns="45719">
            <a:noAutofit/>
          </a:bodyPr>
          <a:lstStyle/>
          <a:p>
            <a:endParaRPr/>
          </a:p>
        </p:txBody>
      </p:sp>
      <p:sp>
        <p:nvSpPr>
          <p:cNvPr id="636" name="CLICK TO EDIT MASTER TITLE STYLE"/>
          <p:cNvSpPr txBox="1">
            <a:spLocks noGrp="1"/>
          </p:cNvSpPr>
          <p:nvPr>
            <p:ph type="title" hasCustomPrompt="1"/>
          </p:nvPr>
        </p:nvSpPr>
        <p:spPr>
          <a:xfrm>
            <a:off x="1003468" y="701458"/>
            <a:ext cx="6362366" cy="1897696"/>
          </a:xfrm>
          <a:prstGeom prst="rect">
            <a:avLst/>
          </a:prstGeom>
        </p:spPr>
        <p:txBody>
          <a:bodyPr/>
          <a:lstStyle/>
          <a:p>
            <a:r>
              <a:t>CLICK TO EDIT MASTER TITLE STYLE</a:t>
            </a:r>
          </a:p>
        </p:txBody>
      </p:sp>
      <p:sp>
        <p:nvSpPr>
          <p:cNvPr id="637" name="Body Level One…"/>
          <p:cNvSpPr txBox="1">
            <a:spLocks noGrp="1"/>
          </p:cNvSpPr>
          <p:nvPr>
            <p:ph type="body" sz="half" idx="1"/>
          </p:nvPr>
        </p:nvSpPr>
        <p:spPr>
          <a:xfrm>
            <a:off x="1003465" y="2599152"/>
            <a:ext cx="6362366"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Content and Picture">
    <p:spTree>
      <p:nvGrpSpPr>
        <p:cNvPr id="1" name=""/>
        <p:cNvGrpSpPr/>
        <p:nvPr/>
      </p:nvGrpSpPr>
      <p:grpSpPr>
        <a:xfrm>
          <a:off x="0" y="0"/>
          <a:ext cx="0" cy="0"/>
          <a:chOff x="0" y="0"/>
          <a:chExt cx="0" cy="0"/>
        </a:xfrm>
      </p:grpSpPr>
      <p:sp>
        <p:nvSpPr>
          <p:cNvPr id="645" name="Picture Placeholder 2"/>
          <p:cNvSpPr>
            <a:spLocks noGrp="1"/>
          </p:cNvSpPr>
          <p:nvPr>
            <p:ph type="pic" sz="half" idx="21"/>
          </p:nvPr>
        </p:nvSpPr>
        <p:spPr>
          <a:xfrm>
            <a:off x="434973" y="0"/>
            <a:ext cx="4241802" cy="6858000"/>
          </a:xfrm>
          <a:prstGeom prst="rect">
            <a:avLst/>
          </a:prstGeom>
        </p:spPr>
        <p:txBody>
          <a:bodyPr lIns="91439" tIns="45719" rIns="91439" bIns="45719">
            <a:noAutofit/>
          </a:bodyPr>
          <a:lstStyle/>
          <a:p>
            <a:endParaRPr/>
          </a:p>
        </p:txBody>
      </p:sp>
      <p:sp>
        <p:nvSpPr>
          <p:cNvPr id="646" name="CLICK TO EDIT MASTER TITLE STYLE"/>
          <p:cNvSpPr txBox="1">
            <a:spLocks noGrp="1"/>
          </p:cNvSpPr>
          <p:nvPr>
            <p:ph type="title" hasCustomPrompt="1"/>
          </p:nvPr>
        </p:nvSpPr>
        <p:spPr>
          <a:xfrm>
            <a:off x="5236740" y="701458"/>
            <a:ext cx="6362366" cy="1897696"/>
          </a:xfrm>
          <a:prstGeom prst="rect">
            <a:avLst/>
          </a:prstGeom>
        </p:spPr>
        <p:txBody>
          <a:bodyPr/>
          <a:lstStyle/>
          <a:p>
            <a:r>
              <a:t>CLICK TO EDIT MASTER TITLE STYLE</a:t>
            </a:r>
          </a:p>
        </p:txBody>
      </p:sp>
      <p:sp>
        <p:nvSpPr>
          <p:cNvPr id="647" name="Body Level One…"/>
          <p:cNvSpPr txBox="1">
            <a:spLocks noGrp="1"/>
          </p:cNvSpPr>
          <p:nvPr>
            <p:ph type="body" sz="half" idx="1"/>
          </p:nvPr>
        </p:nvSpPr>
        <p:spPr>
          <a:xfrm>
            <a:off x="5236736" y="2599152"/>
            <a:ext cx="6362366"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Headshot">
    <p:spTree>
      <p:nvGrpSpPr>
        <p:cNvPr id="1" name=""/>
        <p:cNvGrpSpPr/>
        <p:nvPr/>
      </p:nvGrpSpPr>
      <p:grpSpPr>
        <a:xfrm>
          <a:off x="0" y="0"/>
          <a:ext cx="0" cy="0"/>
          <a:chOff x="0" y="0"/>
          <a:chExt cx="0" cy="0"/>
        </a:xfrm>
      </p:grpSpPr>
      <p:sp>
        <p:nvSpPr>
          <p:cNvPr id="655"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656" name="Picture Placeholder 7"/>
          <p:cNvSpPr>
            <a:spLocks noGrp="1"/>
          </p:cNvSpPr>
          <p:nvPr>
            <p:ph type="pic" sz="quarter" idx="21"/>
          </p:nvPr>
        </p:nvSpPr>
        <p:spPr>
          <a:xfrm>
            <a:off x="1003300" y="2201863"/>
            <a:ext cx="3588704" cy="3587752"/>
          </a:xfrm>
          <a:prstGeom prst="rect">
            <a:avLst/>
          </a:prstGeom>
        </p:spPr>
        <p:txBody>
          <a:bodyPr lIns="91439" tIns="45719" rIns="91439" bIns="45719">
            <a:noAutofit/>
          </a:bodyPr>
          <a:lstStyle/>
          <a:p>
            <a:endParaRPr/>
          </a:p>
        </p:txBody>
      </p:sp>
      <p:sp>
        <p:nvSpPr>
          <p:cNvPr id="657" name="Body Level One…"/>
          <p:cNvSpPr txBox="1">
            <a:spLocks noGrp="1"/>
          </p:cNvSpPr>
          <p:nvPr>
            <p:ph type="body" sz="quarter" idx="1" hasCustomPrompt="1"/>
          </p:nvPr>
        </p:nvSpPr>
        <p:spPr>
          <a:xfrm>
            <a:off x="5208587" y="2201863"/>
            <a:ext cx="6391277" cy="1227139"/>
          </a:xfrm>
          <a:prstGeom prst="rect">
            <a:avLst/>
          </a:prstGeom>
        </p:spPr>
        <p:txBody>
          <a:bodyPr anchor="b"/>
          <a:lstStyle>
            <a:lvl1pPr marL="0" indent="0">
              <a:buClrTx/>
              <a:buSzTx/>
              <a:buFontTx/>
              <a:buNone/>
              <a:defRPr sz="2400" b="1">
                <a:solidFill>
                  <a:schemeClr val="accent1"/>
                </a:solidFill>
              </a:defRPr>
            </a:lvl1pPr>
            <a:lvl2pPr marL="0" indent="0">
              <a:buClrTx/>
              <a:buSzTx/>
              <a:buFontTx/>
              <a:buNone/>
              <a:defRPr sz="2400" b="1">
                <a:solidFill>
                  <a:schemeClr val="accent1"/>
                </a:solidFill>
              </a:defRPr>
            </a:lvl2pPr>
            <a:lvl3pPr marL="0" indent="0">
              <a:buClrTx/>
              <a:buSzTx/>
              <a:buFontTx/>
              <a:buNone/>
              <a:defRPr sz="2400" b="1">
                <a:solidFill>
                  <a:schemeClr val="accent1"/>
                </a:solidFill>
              </a:defRPr>
            </a:lvl3pPr>
            <a:lvl4pPr marL="0" indent="0">
              <a:buClrTx/>
              <a:buSzTx/>
              <a:buFontTx/>
              <a:buNone/>
              <a:defRPr sz="2400" b="1">
                <a:solidFill>
                  <a:schemeClr val="accent1"/>
                </a:solidFill>
              </a:defRPr>
            </a:lvl4pPr>
            <a:lvl5pPr marL="0" indent="0">
              <a:buClrTx/>
              <a:buSzTx/>
              <a:buFontTx/>
              <a:buNone/>
              <a:defRPr sz="2400" b="1">
                <a:solidFill>
                  <a:schemeClr val="accent1"/>
                </a:solidFill>
              </a:defRPr>
            </a:lvl5pPr>
          </a:lstStyle>
          <a:p>
            <a:r>
              <a:t>First Last</a:t>
            </a:r>
          </a:p>
          <a:p>
            <a:pPr lvl="1"/>
            <a:endParaRPr/>
          </a:p>
          <a:p>
            <a:pPr lvl="2"/>
            <a:endParaRPr/>
          </a:p>
          <a:p>
            <a:pPr lvl="3"/>
            <a:endParaRPr/>
          </a:p>
          <a:p>
            <a:pPr lvl="4"/>
            <a:endParaRPr/>
          </a:p>
        </p:txBody>
      </p:sp>
      <p:sp>
        <p:nvSpPr>
          <p:cNvPr id="658" name="Text Placeholder 10"/>
          <p:cNvSpPr>
            <a:spLocks noGrp="1"/>
          </p:cNvSpPr>
          <p:nvPr>
            <p:ph type="body" sz="quarter" idx="22" hasCustomPrompt="1"/>
          </p:nvPr>
        </p:nvSpPr>
        <p:spPr>
          <a:xfrm>
            <a:off x="5208587" y="3508859"/>
            <a:ext cx="6391277" cy="885371"/>
          </a:xfrm>
          <a:prstGeom prst="rect">
            <a:avLst/>
          </a:prstGeom>
        </p:spPr>
        <p:txBody>
          <a:bodyPr/>
          <a:lstStyle>
            <a:lvl1pPr marL="0" indent="0">
              <a:buClrTx/>
              <a:buSzTx/>
              <a:buFontTx/>
              <a:buNone/>
              <a:defRPr sz="2400"/>
            </a:lvl1pPr>
          </a:lstStyle>
          <a:p>
            <a:r>
              <a:t>Title
Company</a:t>
            </a:r>
          </a:p>
        </p:txBody>
      </p:sp>
      <p:sp>
        <p:nvSpPr>
          <p:cNvPr id="659" name="Text Placeholder 10"/>
          <p:cNvSpPr>
            <a:spLocks noGrp="1"/>
          </p:cNvSpPr>
          <p:nvPr>
            <p:ph type="body" sz="quarter" idx="23" hasCustomPrompt="1"/>
          </p:nvPr>
        </p:nvSpPr>
        <p:spPr>
          <a:xfrm>
            <a:off x="5208587" y="4474088"/>
            <a:ext cx="6391277" cy="885371"/>
          </a:xfrm>
          <a:prstGeom prst="rect">
            <a:avLst/>
          </a:prstGeom>
        </p:spPr>
        <p:txBody>
          <a:bodyPr/>
          <a:lstStyle>
            <a:lvl1pPr marL="0" indent="0">
              <a:buClrTx/>
              <a:buSzTx/>
              <a:buFontTx/>
              <a:buNone/>
              <a:defRPr sz="1800">
                <a:solidFill>
                  <a:srgbClr val="808080"/>
                </a:solidFill>
              </a:defRPr>
            </a:lvl1pPr>
          </a:lstStyle>
          <a:p>
            <a:r>
              <a:t>email address | phone number | social media handle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bout Catalyst">
    <p:spTree>
      <p:nvGrpSpPr>
        <p:cNvPr id="1" name=""/>
        <p:cNvGrpSpPr/>
        <p:nvPr/>
      </p:nvGrpSpPr>
      <p:grpSpPr>
        <a:xfrm>
          <a:off x="0" y="0"/>
          <a:ext cx="0" cy="0"/>
          <a:chOff x="0" y="0"/>
          <a:chExt cx="0" cy="0"/>
        </a:xfrm>
      </p:grpSpPr>
      <p:sp>
        <p:nvSpPr>
          <p:cNvPr id="65" name="Rectangle 1"/>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6" name="TextBox 7"/>
          <p:cNvSpPr txBox="1"/>
          <p:nvPr/>
        </p:nvSpPr>
        <p:spPr>
          <a:xfrm>
            <a:off x="5244019" y="701458"/>
            <a:ext cx="6309362" cy="5486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120000"/>
              </a:lnSpc>
              <a:spcBef>
                <a:spcPts val="1200"/>
              </a:spcBef>
              <a:defRPr sz="1500">
                <a:latin typeface="Arial"/>
                <a:ea typeface="Arial"/>
                <a:cs typeface="Arial"/>
                <a:sym typeface="Arial"/>
              </a:defRPr>
            </a:pPr>
            <a:r>
              <a:t>Catalyst is a global nonprofit supported by many of the world’s most powerful CEOs and leading companies to help build workplaces that work for women. Founded in 1962, Catalyst drives change with preeminent thought leadership, actionable solutions, and a galvanized community of multinational corporations to accelerate and advance women into leadership—because progress for women is progress for everyone.</a:t>
            </a:r>
            <a:endParaRPr sz="1300"/>
          </a:p>
          <a:p>
            <a:pPr>
              <a:lnSpc>
                <a:spcPct val="120000"/>
              </a:lnSpc>
              <a:spcBef>
                <a:spcPts val="1200"/>
              </a:spcBef>
              <a:defRPr sz="1500">
                <a:latin typeface="Arial"/>
                <a:ea typeface="Arial"/>
                <a:cs typeface="Arial"/>
                <a:sym typeface="Arial"/>
              </a:defRPr>
            </a:pPr>
            <a:r>
              <a:t>Our mission, vision, and values are grounded in over 60 years of experience in accelerating change. Now, corporate leaders have an unprecedented opportunity and challenge: to reimagine the workplace so that it is truly inclusive. Those who don’t participate in The Great Reimagining will lose out on talent and may find themselves left behind. Only through more equitable and inclusive workplaces can we truly make work work for women—and for everyone.</a:t>
            </a:r>
          </a:p>
        </p:txBody>
      </p:sp>
      <p:sp>
        <p:nvSpPr>
          <p:cNvPr id="67" name="Straight Connector 14"/>
          <p:cNvSpPr/>
          <p:nvPr/>
        </p:nvSpPr>
        <p:spPr>
          <a:xfrm>
            <a:off x="1096066" y="2157641"/>
            <a:ext cx="914402" cy="2"/>
          </a:xfrm>
          <a:prstGeom prst="line">
            <a:avLst/>
          </a:prstGeom>
          <a:ln w="88900">
            <a:solidFill>
              <a:srgbClr val="FFFFFF"/>
            </a:solidFill>
            <a:miter/>
          </a:ln>
        </p:spPr>
        <p:txBody>
          <a:bodyPr lIns="45718" tIns="45718" rIns="45718" bIns="45718"/>
          <a:lstStyle/>
          <a:p>
            <a:endParaRPr/>
          </a:p>
        </p:txBody>
      </p:sp>
      <p:sp>
        <p:nvSpPr>
          <p:cNvPr id="68" name="Title 1"/>
          <p:cNvSpPr txBox="1"/>
          <p:nvPr/>
        </p:nvSpPr>
        <p:spPr>
          <a:xfrm>
            <a:off x="1049187" y="2516159"/>
            <a:ext cx="3184995" cy="36716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90000"/>
              </a:lnSpc>
              <a:spcBef>
                <a:spcPts val="1200"/>
              </a:spcBef>
              <a:defRPr b="1">
                <a:solidFill>
                  <a:srgbClr val="FFFFFF"/>
                </a:solidFill>
                <a:latin typeface="Arial"/>
                <a:ea typeface="Arial"/>
                <a:cs typeface="Arial"/>
                <a:sym typeface="Arial"/>
              </a:defRPr>
            </a:pPr>
            <a:r>
              <a:t>Our Mission:</a:t>
            </a:r>
            <a:br/>
            <a:r>
              <a:rPr b="0"/>
              <a:t>Catalyst accelerates progress for women through workplace inclusion.</a:t>
            </a:r>
            <a:br>
              <a:rPr b="0"/>
            </a:br>
            <a:br>
              <a:rPr b="0"/>
            </a:br>
            <a:r>
              <a:t>Our Vision:</a:t>
            </a:r>
            <a:br/>
            <a:r>
              <a:rPr b="0"/>
              <a:t>Catalyst believes that workplaces that work for women work for everyone.</a:t>
            </a:r>
            <a:br>
              <a:rPr b="0"/>
            </a:br>
            <a:br>
              <a:rPr b="0"/>
            </a:br>
            <a:r>
              <a:t>Our Values:</a:t>
            </a:r>
            <a:br/>
            <a:r>
              <a:rPr b="0"/>
              <a:t>We infuse all our work with respect, collaboration, accountability, and impact.</a:t>
            </a:r>
          </a:p>
        </p:txBody>
      </p:sp>
      <p:sp>
        <p:nvSpPr>
          <p:cNvPr id="69" name="Title 1"/>
          <p:cNvSpPr txBox="1"/>
          <p:nvPr/>
        </p:nvSpPr>
        <p:spPr>
          <a:xfrm>
            <a:off x="1049187" y="701459"/>
            <a:ext cx="3184995" cy="1091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nSpc>
                <a:spcPct val="90000"/>
              </a:lnSpc>
              <a:spcBef>
                <a:spcPts val="1200"/>
              </a:spcBef>
              <a:defRPr sz="3600" b="1" cap="all">
                <a:solidFill>
                  <a:srgbClr val="FFFFFF"/>
                </a:solidFill>
                <a:latin typeface="Arial"/>
                <a:ea typeface="Arial"/>
                <a:cs typeface="Arial"/>
                <a:sym typeface="Arial"/>
              </a:defRPr>
            </a:lvl1pPr>
          </a:lstStyle>
          <a:p>
            <a:r>
              <a:t>About Catalyst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2 Headshots">
    <p:spTree>
      <p:nvGrpSpPr>
        <p:cNvPr id="1" name=""/>
        <p:cNvGrpSpPr/>
        <p:nvPr/>
      </p:nvGrpSpPr>
      <p:grpSpPr>
        <a:xfrm>
          <a:off x="0" y="0"/>
          <a:ext cx="0" cy="0"/>
          <a:chOff x="0" y="0"/>
          <a:chExt cx="0" cy="0"/>
        </a:xfrm>
      </p:grpSpPr>
      <p:sp>
        <p:nvSpPr>
          <p:cNvPr id="667"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668" name="Picture Placeholder 17"/>
          <p:cNvSpPr>
            <a:spLocks noGrp="1"/>
          </p:cNvSpPr>
          <p:nvPr>
            <p:ph type="pic" sz="quarter" idx="21"/>
          </p:nvPr>
        </p:nvSpPr>
        <p:spPr>
          <a:xfrm>
            <a:off x="2292350" y="2201863"/>
            <a:ext cx="2530893" cy="2546602"/>
          </a:xfrm>
          <a:prstGeom prst="rect">
            <a:avLst/>
          </a:prstGeom>
        </p:spPr>
        <p:txBody>
          <a:bodyPr lIns="91439" tIns="45719" rIns="91439" bIns="45719">
            <a:noAutofit/>
          </a:bodyPr>
          <a:lstStyle/>
          <a:p>
            <a:endParaRPr/>
          </a:p>
        </p:txBody>
      </p:sp>
      <p:sp>
        <p:nvSpPr>
          <p:cNvPr id="669" name="Picture Placeholder 17"/>
          <p:cNvSpPr>
            <a:spLocks noGrp="1"/>
          </p:cNvSpPr>
          <p:nvPr>
            <p:ph type="pic" sz="quarter" idx="22"/>
          </p:nvPr>
        </p:nvSpPr>
        <p:spPr>
          <a:xfrm>
            <a:off x="7779325" y="2201863"/>
            <a:ext cx="2530894" cy="2546602"/>
          </a:xfrm>
          <a:prstGeom prst="rect">
            <a:avLst/>
          </a:prstGeom>
        </p:spPr>
        <p:txBody>
          <a:bodyPr lIns="91439" tIns="45719" rIns="91439" bIns="45719">
            <a:noAutofit/>
          </a:bodyPr>
          <a:lstStyle/>
          <a:p>
            <a:endParaRPr/>
          </a:p>
        </p:txBody>
      </p:sp>
      <p:sp>
        <p:nvSpPr>
          <p:cNvPr id="670" name="Body Level One…"/>
          <p:cNvSpPr txBox="1">
            <a:spLocks noGrp="1"/>
          </p:cNvSpPr>
          <p:nvPr>
            <p:ph type="body" sz="quarter" idx="1" hasCustomPrompt="1"/>
          </p:nvPr>
        </p:nvSpPr>
        <p:spPr>
          <a:xfrm>
            <a:off x="1003300" y="4954587"/>
            <a:ext cx="5092700" cy="369334"/>
          </a:xfrm>
          <a:prstGeom prst="rect">
            <a:avLst/>
          </a:prstGeom>
        </p:spPr>
        <p:txBody>
          <a:bodyPr/>
          <a:lstStyle>
            <a:lvl1pPr marL="0" indent="0" algn="ctr">
              <a:buClrTx/>
              <a:buSzTx/>
              <a:buFontTx/>
              <a:buNone/>
              <a:defRPr b="1">
                <a:solidFill>
                  <a:schemeClr val="accent1"/>
                </a:solidFill>
              </a:defRPr>
            </a:lvl1pPr>
            <a:lvl2pPr marL="0" indent="0" algn="ctr">
              <a:buClrTx/>
              <a:buSzTx/>
              <a:buFontTx/>
              <a:buNone/>
              <a:defRPr b="1">
                <a:solidFill>
                  <a:schemeClr val="accent1"/>
                </a:solidFill>
              </a:defRPr>
            </a:lvl2pPr>
            <a:lvl3pPr marL="0" indent="0" algn="ctr">
              <a:buClrTx/>
              <a:buSzTx/>
              <a:buFontTx/>
              <a:buNone/>
              <a:defRPr b="1">
                <a:solidFill>
                  <a:schemeClr val="accent1"/>
                </a:solidFill>
              </a:defRPr>
            </a:lvl3pPr>
            <a:lvl4pPr marL="0" indent="0" algn="ctr">
              <a:buClrTx/>
              <a:buSzTx/>
              <a:buFontTx/>
              <a:buNone/>
              <a:defRPr b="1">
                <a:solidFill>
                  <a:schemeClr val="accent1"/>
                </a:solidFill>
              </a:defRPr>
            </a:lvl4pPr>
            <a:lvl5pPr marL="0" indent="0" algn="ctr">
              <a:buClrTx/>
              <a:buSzTx/>
              <a:buFontTx/>
              <a:buNone/>
              <a:defRPr b="1">
                <a:solidFill>
                  <a:schemeClr val="accent1"/>
                </a:solidFill>
              </a:defRPr>
            </a:lvl5pPr>
          </a:lstStyle>
          <a:p>
            <a:r>
              <a:t>First Last</a:t>
            </a:r>
          </a:p>
          <a:p>
            <a:pPr lvl="1"/>
            <a:endParaRPr/>
          </a:p>
          <a:p>
            <a:pPr lvl="2"/>
            <a:endParaRPr/>
          </a:p>
          <a:p>
            <a:pPr lvl="3"/>
            <a:endParaRPr/>
          </a:p>
          <a:p>
            <a:pPr lvl="4"/>
            <a:endParaRPr/>
          </a:p>
        </p:txBody>
      </p:sp>
      <p:sp>
        <p:nvSpPr>
          <p:cNvPr id="671" name="Text Placeholder 22"/>
          <p:cNvSpPr>
            <a:spLocks noGrp="1"/>
          </p:cNvSpPr>
          <p:nvPr>
            <p:ph type="body" sz="quarter" idx="23" hasCustomPrompt="1"/>
          </p:nvPr>
        </p:nvSpPr>
        <p:spPr>
          <a:xfrm>
            <a:off x="1003300" y="5390891"/>
            <a:ext cx="5092700" cy="774573"/>
          </a:xfrm>
          <a:prstGeom prst="rect">
            <a:avLst/>
          </a:prstGeom>
        </p:spPr>
        <p:txBody>
          <a:bodyPr/>
          <a:lstStyle>
            <a:lvl1pPr marL="0" indent="0" algn="ctr">
              <a:buClrTx/>
              <a:buSzTx/>
              <a:buFontTx/>
              <a:buNone/>
            </a:lvl1pPr>
          </a:lstStyle>
          <a:p>
            <a:r>
              <a:t>Title
Company</a:t>
            </a:r>
          </a:p>
        </p:txBody>
      </p:sp>
      <p:sp>
        <p:nvSpPr>
          <p:cNvPr id="672" name="Text Placeholder 22"/>
          <p:cNvSpPr>
            <a:spLocks noGrp="1"/>
          </p:cNvSpPr>
          <p:nvPr>
            <p:ph type="body" sz="quarter" idx="24" hasCustomPrompt="1"/>
          </p:nvPr>
        </p:nvSpPr>
        <p:spPr>
          <a:xfrm>
            <a:off x="1003300" y="6232433"/>
            <a:ext cx="5092700" cy="313934"/>
          </a:xfrm>
          <a:prstGeom prst="rect">
            <a:avLst/>
          </a:prstGeom>
        </p:spPr>
        <p:txBody>
          <a:bodyPr/>
          <a:lstStyle>
            <a:lvl1pPr marL="0" indent="0" algn="ctr">
              <a:buClrTx/>
              <a:buSzTx/>
              <a:buFontTx/>
              <a:buNone/>
              <a:defRPr sz="1600">
                <a:solidFill>
                  <a:srgbClr val="808080"/>
                </a:solidFill>
              </a:defRPr>
            </a:lvl1pPr>
          </a:lstStyle>
          <a:p>
            <a:r>
              <a:t>Email address | phone number | social media handle </a:t>
            </a:r>
          </a:p>
        </p:txBody>
      </p:sp>
      <p:sp>
        <p:nvSpPr>
          <p:cNvPr id="673" name="Text Placeholder 22"/>
          <p:cNvSpPr>
            <a:spLocks noGrp="1"/>
          </p:cNvSpPr>
          <p:nvPr>
            <p:ph type="body" sz="quarter" idx="25" hasCustomPrompt="1"/>
          </p:nvPr>
        </p:nvSpPr>
        <p:spPr>
          <a:xfrm>
            <a:off x="6506401" y="4954587"/>
            <a:ext cx="5092702" cy="369334"/>
          </a:xfrm>
          <a:prstGeom prst="rect">
            <a:avLst/>
          </a:prstGeom>
        </p:spPr>
        <p:txBody>
          <a:bodyPr/>
          <a:lstStyle>
            <a:lvl1pPr marL="0" indent="0" algn="ctr">
              <a:buClrTx/>
              <a:buSzTx/>
              <a:buFontTx/>
              <a:buNone/>
              <a:defRPr b="1">
                <a:solidFill>
                  <a:schemeClr val="accent1"/>
                </a:solidFill>
              </a:defRPr>
            </a:lvl1pPr>
          </a:lstStyle>
          <a:p>
            <a:r>
              <a:t>First Last</a:t>
            </a:r>
          </a:p>
        </p:txBody>
      </p:sp>
      <p:sp>
        <p:nvSpPr>
          <p:cNvPr id="674" name="Text Placeholder 22"/>
          <p:cNvSpPr>
            <a:spLocks noGrp="1"/>
          </p:cNvSpPr>
          <p:nvPr>
            <p:ph type="body" sz="quarter" idx="26" hasCustomPrompt="1"/>
          </p:nvPr>
        </p:nvSpPr>
        <p:spPr>
          <a:xfrm>
            <a:off x="6506401" y="5390891"/>
            <a:ext cx="5092702" cy="774573"/>
          </a:xfrm>
          <a:prstGeom prst="rect">
            <a:avLst/>
          </a:prstGeom>
        </p:spPr>
        <p:txBody>
          <a:bodyPr/>
          <a:lstStyle>
            <a:lvl1pPr marL="0" indent="0" algn="ctr">
              <a:buClrTx/>
              <a:buSzTx/>
              <a:buFontTx/>
              <a:buNone/>
            </a:lvl1pPr>
          </a:lstStyle>
          <a:p>
            <a:r>
              <a:t>Title
Company</a:t>
            </a:r>
          </a:p>
        </p:txBody>
      </p:sp>
      <p:sp>
        <p:nvSpPr>
          <p:cNvPr id="675" name="Text Placeholder 22"/>
          <p:cNvSpPr>
            <a:spLocks noGrp="1"/>
          </p:cNvSpPr>
          <p:nvPr>
            <p:ph type="body" sz="quarter" idx="27" hasCustomPrompt="1"/>
          </p:nvPr>
        </p:nvSpPr>
        <p:spPr>
          <a:xfrm>
            <a:off x="6506401" y="6232433"/>
            <a:ext cx="5092702" cy="313934"/>
          </a:xfrm>
          <a:prstGeom prst="rect">
            <a:avLst/>
          </a:prstGeom>
        </p:spPr>
        <p:txBody>
          <a:bodyPr/>
          <a:lstStyle>
            <a:lvl1pPr marL="0" indent="0" algn="ctr">
              <a:buClrTx/>
              <a:buSzTx/>
              <a:buFontTx/>
              <a:buNone/>
              <a:defRPr sz="1600">
                <a:solidFill>
                  <a:srgbClr val="808080"/>
                </a:solidFill>
              </a:defRPr>
            </a:lvl1pPr>
          </a:lstStyle>
          <a:p>
            <a:r>
              <a:t>Email address | phone number | social media handle </a:t>
            </a:r>
          </a:p>
        </p:txBody>
      </p:sp>
      <p:sp>
        <p:nvSpPr>
          <p:cNvPr id="6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3 Headshots">
    <p:spTree>
      <p:nvGrpSpPr>
        <p:cNvPr id="1" name=""/>
        <p:cNvGrpSpPr/>
        <p:nvPr/>
      </p:nvGrpSpPr>
      <p:grpSpPr>
        <a:xfrm>
          <a:off x="0" y="0"/>
          <a:ext cx="0" cy="0"/>
          <a:chOff x="0" y="0"/>
          <a:chExt cx="0" cy="0"/>
        </a:xfrm>
      </p:grpSpPr>
      <p:sp>
        <p:nvSpPr>
          <p:cNvPr id="683"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684" name="Picture Placeholder 17"/>
          <p:cNvSpPr>
            <a:spLocks noGrp="1"/>
          </p:cNvSpPr>
          <p:nvPr>
            <p:ph type="pic" sz="quarter" idx="21"/>
          </p:nvPr>
        </p:nvSpPr>
        <p:spPr>
          <a:xfrm>
            <a:off x="1367357" y="2201863"/>
            <a:ext cx="2530894" cy="2546602"/>
          </a:xfrm>
          <a:prstGeom prst="rect">
            <a:avLst/>
          </a:prstGeom>
        </p:spPr>
        <p:txBody>
          <a:bodyPr lIns="91439" tIns="45719" rIns="91439" bIns="45719">
            <a:noAutofit/>
          </a:bodyPr>
          <a:lstStyle/>
          <a:p>
            <a:endParaRPr/>
          </a:p>
        </p:txBody>
      </p:sp>
      <p:sp>
        <p:nvSpPr>
          <p:cNvPr id="685" name="Picture Placeholder 17"/>
          <p:cNvSpPr>
            <a:spLocks noGrp="1"/>
          </p:cNvSpPr>
          <p:nvPr>
            <p:ph type="pic" sz="quarter" idx="22"/>
          </p:nvPr>
        </p:nvSpPr>
        <p:spPr>
          <a:xfrm>
            <a:off x="5043899" y="2201863"/>
            <a:ext cx="2530894" cy="2546602"/>
          </a:xfrm>
          <a:prstGeom prst="rect">
            <a:avLst/>
          </a:prstGeom>
        </p:spPr>
        <p:txBody>
          <a:bodyPr lIns="91439" tIns="45719" rIns="91439" bIns="45719">
            <a:noAutofit/>
          </a:bodyPr>
          <a:lstStyle/>
          <a:p>
            <a:endParaRPr/>
          </a:p>
        </p:txBody>
      </p:sp>
      <p:sp>
        <p:nvSpPr>
          <p:cNvPr id="686" name="Body Level One…"/>
          <p:cNvSpPr txBox="1">
            <a:spLocks noGrp="1"/>
          </p:cNvSpPr>
          <p:nvPr>
            <p:ph type="body" sz="quarter" idx="1" hasCustomPrompt="1"/>
          </p:nvPr>
        </p:nvSpPr>
        <p:spPr>
          <a:xfrm>
            <a:off x="1003300" y="4954587"/>
            <a:ext cx="3242549" cy="369334"/>
          </a:xfrm>
          <a:prstGeom prst="rect">
            <a:avLst/>
          </a:prstGeom>
        </p:spPr>
        <p:txBody>
          <a:bodyPr/>
          <a:lstStyle>
            <a:lvl1pPr marL="0" indent="0" algn="ctr">
              <a:buClrTx/>
              <a:buSzTx/>
              <a:buFontTx/>
              <a:buNone/>
              <a:defRPr sz="1800" b="1">
                <a:solidFill>
                  <a:schemeClr val="accent1"/>
                </a:solidFill>
              </a:defRPr>
            </a:lvl1pPr>
            <a:lvl2pPr marL="0" indent="0" algn="ctr">
              <a:buClrTx/>
              <a:buSzTx/>
              <a:buFontTx/>
              <a:buNone/>
              <a:defRPr sz="1800" b="1">
                <a:solidFill>
                  <a:schemeClr val="accent1"/>
                </a:solidFill>
              </a:defRPr>
            </a:lvl2pPr>
            <a:lvl3pPr marL="0" indent="0" algn="ctr">
              <a:buClrTx/>
              <a:buSzTx/>
              <a:buFontTx/>
              <a:buNone/>
              <a:defRPr sz="1800" b="1">
                <a:solidFill>
                  <a:schemeClr val="accent1"/>
                </a:solidFill>
              </a:defRPr>
            </a:lvl3pPr>
            <a:lvl4pPr marL="0" indent="0" algn="ctr">
              <a:buClrTx/>
              <a:buSzTx/>
              <a:buFontTx/>
              <a:buNone/>
              <a:defRPr sz="1800" b="1">
                <a:solidFill>
                  <a:schemeClr val="accent1"/>
                </a:solidFill>
              </a:defRPr>
            </a:lvl4pPr>
            <a:lvl5pPr marL="0" indent="0" algn="ctr">
              <a:buClrTx/>
              <a:buSzTx/>
              <a:buFontTx/>
              <a:buNone/>
              <a:defRPr sz="1800" b="1">
                <a:solidFill>
                  <a:schemeClr val="accent1"/>
                </a:solidFill>
              </a:defRPr>
            </a:lvl5pPr>
          </a:lstStyle>
          <a:p>
            <a:r>
              <a:t>First Last</a:t>
            </a:r>
          </a:p>
          <a:p>
            <a:pPr lvl="1"/>
            <a:endParaRPr/>
          </a:p>
          <a:p>
            <a:pPr lvl="2"/>
            <a:endParaRPr/>
          </a:p>
          <a:p>
            <a:pPr lvl="3"/>
            <a:endParaRPr/>
          </a:p>
          <a:p>
            <a:pPr lvl="4"/>
            <a:endParaRPr/>
          </a:p>
        </p:txBody>
      </p:sp>
      <p:sp>
        <p:nvSpPr>
          <p:cNvPr id="687" name="Text Placeholder 22"/>
          <p:cNvSpPr>
            <a:spLocks noGrp="1"/>
          </p:cNvSpPr>
          <p:nvPr>
            <p:ph type="body" sz="quarter" idx="23" hasCustomPrompt="1"/>
          </p:nvPr>
        </p:nvSpPr>
        <p:spPr>
          <a:xfrm>
            <a:off x="1003300" y="5390891"/>
            <a:ext cx="3242549" cy="663773"/>
          </a:xfrm>
          <a:prstGeom prst="rect">
            <a:avLst/>
          </a:prstGeom>
        </p:spPr>
        <p:txBody>
          <a:bodyPr/>
          <a:lstStyle>
            <a:lvl1pPr marL="0" indent="0" algn="ctr">
              <a:buClrTx/>
              <a:buSzTx/>
              <a:buFontTx/>
              <a:buNone/>
              <a:defRPr sz="1600"/>
            </a:lvl1pPr>
          </a:lstStyle>
          <a:p>
            <a:r>
              <a:t>Title
Company</a:t>
            </a:r>
          </a:p>
        </p:txBody>
      </p:sp>
      <p:sp>
        <p:nvSpPr>
          <p:cNvPr id="688" name="Text Placeholder 22"/>
          <p:cNvSpPr>
            <a:spLocks noGrp="1"/>
          </p:cNvSpPr>
          <p:nvPr>
            <p:ph type="body" sz="quarter" idx="24" hasCustomPrompt="1"/>
          </p:nvPr>
        </p:nvSpPr>
        <p:spPr>
          <a:xfrm>
            <a:off x="1003300" y="6126100"/>
            <a:ext cx="3242549"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689" name="Picture Placeholder 17"/>
          <p:cNvSpPr>
            <a:spLocks noGrp="1"/>
          </p:cNvSpPr>
          <p:nvPr>
            <p:ph type="pic" sz="quarter" idx="25"/>
          </p:nvPr>
        </p:nvSpPr>
        <p:spPr>
          <a:xfrm>
            <a:off x="8704312" y="2201863"/>
            <a:ext cx="2530894" cy="2546602"/>
          </a:xfrm>
          <a:prstGeom prst="rect">
            <a:avLst/>
          </a:prstGeom>
        </p:spPr>
        <p:txBody>
          <a:bodyPr lIns="91439" tIns="45719" rIns="91439" bIns="45719">
            <a:noAutofit/>
          </a:bodyPr>
          <a:lstStyle/>
          <a:p>
            <a:endParaRPr/>
          </a:p>
        </p:txBody>
      </p:sp>
      <p:sp>
        <p:nvSpPr>
          <p:cNvPr id="690" name="Text Placeholder 22"/>
          <p:cNvSpPr>
            <a:spLocks noGrp="1"/>
          </p:cNvSpPr>
          <p:nvPr>
            <p:ph type="body" sz="quarter" idx="26" hasCustomPrompt="1"/>
          </p:nvPr>
        </p:nvSpPr>
        <p:spPr>
          <a:xfrm>
            <a:off x="4679924" y="4954587"/>
            <a:ext cx="3242551" cy="369334"/>
          </a:xfrm>
          <a:prstGeom prst="rect">
            <a:avLst/>
          </a:prstGeom>
        </p:spPr>
        <p:txBody>
          <a:bodyPr/>
          <a:lstStyle>
            <a:lvl1pPr marL="0" indent="0" algn="ctr">
              <a:buClrTx/>
              <a:buSzTx/>
              <a:buFontTx/>
              <a:buNone/>
              <a:defRPr sz="1800" b="1">
                <a:solidFill>
                  <a:schemeClr val="accent1"/>
                </a:solidFill>
              </a:defRPr>
            </a:lvl1pPr>
          </a:lstStyle>
          <a:p>
            <a:r>
              <a:t>First Last</a:t>
            </a:r>
          </a:p>
        </p:txBody>
      </p:sp>
      <p:sp>
        <p:nvSpPr>
          <p:cNvPr id="691" name="Text Placeholder 22"/>
          <p:cNvSpPr>
            <a:spLocks noGrp="1"/>
          </p:cNvSpPr>
          <p:nvPr>
            <p:ph type="body" sz="quarter" idx="27" hasCustomPrompt="1"/>
          </p:nvPr>
        </p:nvSpPr>
        <p:spPr>
          <a:xfrm>
            <a:off x="4679924" y="5390891"/>
            <a:ext cx="3242551" cy="663773"/>
          </a:xfrm>
          <a:prstGeom prst="rect">
            <a:avLst/>
          </a:prstGeom>
        </p:spPr>
        <p:txBody>
          <a:bodyPr/>
          <a:lstStyle>
            <a:lvl1pPr marL="0" indent="0" algn="ctr">
              <a:buClrTx/>
              <a:buSzTx/>
              <a:buFontTx/>
              <a:buNone/>
              <a:defRPr sz="1600"/>
            </a:lvl1pPr>
          </a:lstStyle>
          <a:p>
            <a:r>
              <a:t>Title
Company</a:t>
            </a:r>
          </a:p>
        </p:txBody>
      </p:sp>
      <p:sp>
        <p:nvSpPr>
          <p:cNvPr id="692" name="Text Placeholder 22"/>
          <p:cNvSpPr>
            <a:spLocks noGrp="1"/>
          </p:cNvSpPr>
          <p:nvPr>
            <p:ph type="body" sz="quarter" idx="28" hasCustomPrompt="1"/>
          </p:nvPr>
        </p:nvSpPr>
        <p:spPr>
          <a:xfrm>
            <a:off x="4679924" y="6126100"/>
            <a:ext cx="3242551"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693" name="Text Placeholder 22"/>
          <p:cNvSpPr>
            <a:spLocks noGrp="1"/>
          </p:cNvSpPr>
          <p:nvPr>
            <p:ph type="body" sz="quarter" idx="29" hasCustomPrompt="1"/>
          </p:nvPr>
        </p:nvSpPr>
        <p:spPr>
          <a:xfrm>
            <a:off x="8356551" y="4954587"/>
            <a:ext cx="3242551" cy="369334"/>
          </a:xfrm>
          <a:prstGeom prst="rect">
            <a:avLst/>
          </a:prstGeom>
        </p:spPr>
        <p:txBody>
          <a:bodyPr/>
          <a:lstStyle>
            <a:lvl1pPr marL="0" indent="0" algn="ctr">
              <a:buClrTx/>
              <a:buSzTx/>
              <a:buFontTx/>
              <a:buNone/>
              <a:defRPr sz="1800" b="1">
                <a:solidFill>
                  <a:schemeClr val="accent1"/>
                </a:solidFill>
              </a:defRPr>
            </a:lvl1pPr>
          </a:lstStyle>
          <a:p>
            <a:r>
              <a:t>First Last</a:t>
            </a:r>
          </a:p>
        </p:txBody>
      </p:sp>
      <p:sp>
        <p:nvSpPr>
          <p:cNvPr id="694" name="Text Placeholder 22"/>
          <p:cNvSpPr>
            <a:spLocks noGrp="1"/>
          </p:cNvSpPr>
          <p:nvPr>
            <p:ph type="body" sz="quarter" idx="30" hasCustomPrompt="1"/>
          </p:nvPr>
        </p:nvSpPr>
        <p:spPr>
          <a:xfrm>
            <a:off x="8356551" y="5390891"/>
            <a:ext cx="3242551" cy="663773"/>
          </a:xfrm>
          <a:prstGeom prst="rect">
            <a:avLst/>
          </a:prstGeom>
        </p:spPr>
        <p:txBody>
          <a:bodyPr/>
          <a:lstStyle>
            <a:lvl1pPr marL="0" indent="0" algn="ctr">
              <a:buClrTx/>
              <a:buSzTx/>
              <a:buFontTx/>
              <a:buNone/>
              <a:defRPr sz="1600"/>
            </a:lvl1pPr>
          </a:lstStyle>
          <a:p>
            <a:r>
              <a:t>Title
Company</a:t>
            </a:r>
          </a:p>
        </p:txBody>
      </p:sp>
      <p:sp>
        <p:nvSpPr>
          <p:cNvPr id="695" name="Text Placeholder 22"/>
          <p:cNvSpPr>
            <a:spLocks noGrp="1"/>
          </p:cNvSpPr>
          <p:nvPr>
            <p:ph type="body" sz="quarter" idx="31" hasCustomPrompt="1"/>
          </p:nvPr>
        </p:nvSpPr>
        <p:spPr>
          <a:xfrm>
            <a:off x="8356551" y="6126100"/>
            <a:ext cx="3242551" cy="480132"/>
          </a:xfrm>
          <a:prstGeom prst="rect">
            <a:avLst/>
          </a:prstGeom>
        </p:spPr>
        <p:txBody>
          <a:bodyPr/>
          <a:lstStyle>
            <a:lvl1pPr marL="0" indent="0" algn="ctr">
              <a:buClrTx/>
              <a:buSzTx/>
              <a:buFontTx/>
              <a:buNone/>
              <a:defRPr sz="1400">
                <a:solidFill>
                  <a:srgbClr val="808080"/>
                </a:solidFill>
              </a:defRPr>
            </a:lvl1pPr>
          </a:lstStyle>
          <a:p>
            <a:r>
              <a:t>Email address | phone number | social media handle </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4 Headshots">
    <p:spTree>
      <p:nvGrpSpPr>
        <p:cNvPr id="1" name=""/>
        <p:cNvGrpSpPr/>
        <p:nvPr/>
      </p:nvGrpSpPr>
      <p:grpSpPr>
        <a:xfrm>
          <a:off x="0" y="0"/>
          <a:ext cx="0" cy="0"/>
          <a:chOff x="0" y="0"/>
          <a:chExt cx="0" cy="0"/>
        </a:xfrm>
      </p:grpSpPr>
      <p:sp>
        <p:nvSpPr>
          <p:cNvPr id="703"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704" name="Body Level One…"/>
          <p:cNvSpPr txBox="1">
            <a:spLocks noGrp="1"/>
          </p:cNvSpPr>
          <p:nvPr>
            <p:ph type="body" sz="quarter" idx="1" hasCustomPrompt="1"/>
          </p:nvPr>
        </p:nvSpPr>
        <p:spPr>
          <a:xfrm>
            <a:off x="2892175" y="2310757"/>
            <a:ext cx="3242549" cy="369334"/>
          </a:xfrm>
          <a:prstGeom prst="rect">
            <a:avLst/>
          </a:prstGeom>
        </p:spPr>
        <p:txBody>
          <a:bodyPr/>
          <a:lstStyle>
            <a:lvl1pPr marL="0" indent="0">
              <a:buClrTx/>
              <a:buSzTx/>
              <a:buFontTx/>
              <a:buNone/>
              <a:defRPr sz="1800" b="1">
                <a:solidFill>
                  <a:schemeClr val="accent1"/>
                </a:solidFill>
              </a:defRPr>
            </a:lvl1pPr>
            <a:lvl2pPr marL="0" indent="0">
              <a:buClrTx/>
              <a:buSzTx/>
              <a:buFontTx/>
              <a:buNone/>
              <a:defRPr sz="1800" b="1">
                <a:solidFill>
                  <a:schemeClr val="accent1"/>
                </a:solidFill>
              </a:defRPr>
            </a:lvl2pPr>
            <a:lvl3pPr marL="0" indent="0">
              <a:buClrTx/>
              <a:buSzTx/>
              <a:buFontTx/>
              <a:buNone/>
              <a:defRPr sz="1800" b="1">
                <a:solidFill>
                  <a:schemeClr val="accent1"/>
                </a:solidFill>
              </a:defRPr>
            </a:lvl3pPr>
            <a:lvl4pPr marL="0" indent="0">
              <a:buClrTx/>
              <a:buSzTx/>
              <a:buFontTx/>
              <a:buNone/>
              <a:defRPr sz="1800" b="1">
                <a:solidFill>
                  <a:schemeClr val="accent1"/>
                </a:solidFill>
              </a:defRPr>
            </a:lvl4pPr>
            <a:lvl5pPr marL="0" indent="0">
              <a:buClrTx/>
              <a:buSzTx/>
              <a:buFontTx/>
              <a:buNone/>
              <a:defRPr sz="1800" b="1">
                <a:solidFill>
                  <a:schemeClr val="accent1"/>
                </a:solidFill>
              </a:defRPr>
            </a:lvl5pPr>
          </a:lstStyle>
          <a:p>
            <a:r>
              <a:t>First Last</a:t>
            </a:r>
          </a:p>
          <a:p>
            <a:pPr lvl="1"/>
            <a:endParaRPr/>
          </a:p>
          <a:p>
            <a:pPr lvl="2"/>
            <a:endParaRPr/>
          </a:p>
          <a:p>
            <a:pPr lvl="3"/>
            <a:endParaRPr/>
          </a:p>
          <a:p>
            <a:pPr lvl="4"/>
            <a:endParaRPr/>
          </a:p>
        </p:txBody>
      </p:sp>
      <p:sp>
        <p:nvSpPr>
          <p:cNvPr id="705" name="Text Placeholder 22"/>
          <p:cNvSpPr>
            <a:spLocks noGrp="1"/>
          </p:cNvSpPr>
          <p:nvPr>
            <p:ph type="body" sz="quarter" idx="21" hasCustomPrompt="1"/>
          </p:nvPr>
        </p:nvSpPr>
        <p:spPr>
          <a:xfrm>
            <a:off x="2892175" y="2747060"/>
            <a:ext cx="3242549" cy="663773"/>
          </a:xfrm>
          <a:prstGeom prst="rect">
            <a:avLst/>
          </a:prstGeom>
        </p:spPr>
        <p:txBody>
          <a:bodyPr/>
          <a:lstStyle>
            <a:lvl1pPr marL="0" indent="0">
              <a:buClrTx/>
              <a:buSzTx/>
              <a:buFontTx/>
              <a:buNone/>
              <a:defRPr sz="1600"/>
            </a:lvl1pPr>
          </a:lstStyle>
          <a:p>
            <a:r>
              <a:t>Title
Company</a:t>
            </a:r>
          </a:p>
        </p:txBody>
      </p:sp>
      <p:sp>
        <p:nvSpPr>
          <p:cNvPr id="706" name="Text Placeholder 22"/>
          <p:cNvSpPr>
            <a:spLocks noGrp="1"/>
          </p:cNvSpPr>
          <p:nvPr>
            <p:ph type="body" sz="quarter" idx="22" hasCustomPrompt="1"/>
          </p:nvPr>
        </p:nvSpPr>
        <p:spPr>
          <a:xfrm>
            <a:off x="2892175" y="3482268"/>
            <a:ext cx="3242549"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707" name="Text Placeholder 22"/>
          <p:cNvSpPr>
            <a:spLocks noGrp="1"/>
          </p:cNvSpPr>
          <p:nvPr>
            <p:ph type="body" sz="quarter" idx="23" hasCustomPrompt="1"/>
          </p:nvPr>
        </p:nvSpPr>
        <p:spPr>
          <a:xfrm>
            <a:off x="2892175" y="4504483"/>
            <a:ext cx="3242549"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708" name="Text Placeholder 22"/>
          <p:cNvSpPr>
            <a:spLocks noGrp="1"/>
          </p:cNvSpPr>
          <p:nvPr>
            <p:ph type="body" sz="quarter" idx="24" hasCustomPrompt="1"/>
          </p:nvPr>
        </p:nvSpPr>
        <p:spPr>
          <a:xfrm>
            <a:off x="2892175" y="4940786"/>
            <a:ext cx="3242549" cy="663773"/>
          </a:xfrm>
          <a:prstGeom prst="rect">
            <a:avLst/>
          </a:prstGeom>
        </p:spPr>
        <p:txBody>
          <a:bodyPr/>
          <a:lstStyle>
            <a:lvl1pPr marL="0" indent="0">
              <a:buClrTx/>
              <a:buSzTx/>
              <a:buFontTx/>
              <a:buNone/>
              <a:defRPr sz="1600"/>
            </a:lvl1pPr>
          </a:lstStyle>
          <a:p>
            <a:r>
              <a:t>Title
Company</a:t>
            </a:r>
          </a:p>
        </p:txBody>
      </p:sp>
      <p:sp>
        <p:nvSpPr>
          <p:cNvPr id="709" name="Text Placeholder 22"/>
          <p:cNvSpPr>
            <a:spLocks noGrp="1"/>
          </p:cNvSpPr>
          <p:nvPr>
            <p:ph type="body" sz="quarter" idx="25" hasCustomPrompt="1"/>
          </p:nvPr>
        </p:nvSpPr>
        <p:spPr>
          <a:xfrm>
            <a:off x="2892175" y="5675995"/>
            <a:ext cx="3242549"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710" name="Text Placeholder 22"/>
          <p:cNvSpPr>
            <a:spLocks noGrp="1"/>
          </p:cNvSpPr>
          <p:nvPr>
            <p:ph type="body" sz="quarter" idx="26" hasCustomPrompt="1"/>
          </p:nvPr>
        </p:nvSpPr>
        <p:spPr>
          <a:xfrm>
            <a:off x="8427500" y="2310757"/>
            <a:ext cx="3242551"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711" name="Text Placeholder 22"/>
          <p:cNvSpPr>
            <a:spLocks noGrp="1"/>
          </p:cNvSpPr>
          <p:nvPr>
            <p:ph type="body" sz="quarter" idx="27" hasCustomPrompt="1"/>
          </p:nvPr>
        </p:nvSpPr>
        <p:spPr>
          <a:xfrm>
            <a:off x="8427500" y="2747060"/>
            <a:ext cx="3242551" cy="663773"/>
          </a:xfrm>
          <a:prstGeom prst="rect">
            <a:avLst/>
          </a:prstGeom>
        </p:spPr>
        <p:txBody>
          <a:bodyPr/>
          <a:lstStyle>
            <a:lvl1pPr marL="0" indent="0">
              <a:buClrTx/>
              <a:buSzTx/>
              <a:buFontTx/>
              <a:buNone/>
              <a:defRPr sz="1600"/>
            </a:lvl1pPr>
          </a:lstStyle>
          <a:p>
            <a:r>
              <a:t>Title
Company</a:t>
            </a:r>
          </a:p>
        </p:txBody>
      </p:sp>
      <p:sp>
        <p:nvSpPr>
          <p:cNvPr id="712" name="Text Placeholder 22"/>
          <p:cNvSpPr>
            <a:spLocks noGrp="1"/>
          </p:cNvSpPr>
          <p:nvPr>
            <p:ph type="body" sz="quarter" idx="28" hasCustomPrompt="1"/>
          </p:nvPr>
        </p:nvSpPr>
        <p:spPr>
          <a:xfrm>
            <a:off x="8427500" y="3482268"/>
            <a:ext cx="3242551"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713" name="Text Placeholder 22"/>
          <p:cNvSpPr>
            <a:spLocks noGrp="1"/>
          </p:cNvSpPr>
          <p:nvPr>
            <p:ph type="body" sz="quarter" idx="29" hasCustomPrompt="1"/>
          </p:nvPr>
        </p:nvSpPr>
        <p:spPr>
          <a:xfrm>
            <a:off x="8427500" y="4504483"/>
            <a:ext cx="3242551" cy="369334"/>
          </a:xfrm>
          <a:prstGeom prst="rect">
            <a:avLst/>
          </a:prstGeom>
        </p:spPr>
        <p:txBody>
          <a:bodyPr/>
          <a:lstStyle>
            <a:lvl1pPr marL="0" indent="0">
              <a:buClrTx/>
              <a:buSzTx/>
              <a:buFontTx/>
              <a:buNone/>
              <a:defRPr sz="1800" b="1">
                <a:solidFill>
                  <a:schemeClr val="accent1"/>
                </a:solidFill>
              </a:defRPr>
            </a:lvl1pPr>
          </a:lstStyle>
          <a:p>
            <a:r>
              <a:t>First Last</a:t>
            </a:r>
          </a:p>
        </p:txBody>
      </p:sp>
      <p:sp>
        <p:nvSpPr>
          <p:cNvPr id="714" name="Text Placeholder 22"/>
          <p:cNvSpPr>
            <a:spLocks noGrp="1"/>
          </p:cNvSpPr>
          <p:nvPr>
            <p:ph type="body" sz="quarter" idx="30" hasCustomPrompt="1"/>
          </p:nvPr>
        </p:nvSpPr>
        <p:spPr>
          <a:xfrm>
            <a:off x="8427500" y="4940786"/>
            <a:ext cx="3242551" cy="663773"/>
          </a:xfrm>
          <a:prstGeom prst="rect">
            <a:avLst/>
          </a:prstGeom>
        </p:spPr>
        <p:txBody>
          <a:bodyPr/>
          <a:lstStyle>
            <a:lvl1pPr marL="0" indent="0">
              <a:buClrTx/>
              <a:buSzTx/>
              <a:buFontTx/>
              <a:buNone/>
              <a:defRPr sz="1600"/>
            </a:lvl1pPr>
          </a:lstStyle>
          <a:p>
            <a:r>
              <a:t>Title
Company</a:t>
            </a:r>
          </a:p>
        </p:txBody>
      </p:sp>
      <p:sp>
        <p:nvSpPr>
          <p:cNvPr id="715" name="Text Placeholder 22"/>
          <p:cNvSpPr>
            <a:spLocks noGrp="1"/>
          </p:cNvSpPr>
          <p:nvPr>
            <p:ph type="body" sz="quarter" idx="31" hasCustomPrompt="1"/>
          </p:nvPr>
        </p:nvSpPr>
        <p:spPr>
          <a:xfrm>
            <a:off x="8427500" y="5675995"/>
            <a:ext cx="3242551" cy="480132"/>
          </a:xfrm>
          <a:prstGeom prst="rect">
            <a:avLst/>
          </a:prstGeom>
        </p:spPr>
        <p:txBody>
          <a:bodyPr/>
          <a:lstStyle>
            <a:lvl1pPr marL="0" indent="0">
              <a:buClrTx/>
              <a:buSzTx/>
              <a:buFontTx/>
              <a:buNone/>
              <a:defRPr sz="1400">
                <a:solidFill>
                  <a:srgbClr val="808080"/>
                </a:solidFill>
              </a:defRPr>
            </a:lvl1pPr>
          </a:lstStyle>
          <a:p>
            <a:r>
              <a:t>Email address | phone number | social media handle </a:t>
            </a:r>
          </a:p>
        </p:txBody>
      </p:sp>
      <p:sp>
        <p:nvSpPr>
          <p:cNvPr id="716" name="Picture Placeholder 24"/>
          <p:cNvSpPr>
            <a:spLocks noGrp="1"/>
          </p:cNvSpPr>
          <p:nvPr>
            <p:ph type="pic" sz="quarter" idx="32"/>
          </p:nvPr>
        </p:nvSpPr>
        <p:spPr>
          <a:xfrm>
            <a:off x="1003300" y="2201863"/>
            <a:ext cx="1760540" cy="1760537"/>
          </a:xfrm>
          <a:prstGeom prst="rect">
            <a:avLst/>
          </a:prstGeom>
        </p:spPr>
        <p:txBody>
          <a:bodyPr lIns="91439" tIns="45719" rIns="91439" bIns="45719">
            <a:noAutofit/>
          </a:bodyPr>
          <a:lstStyle/>
          <a:p>
            <a:endParaRPr/>
          </a:p>
        </p:txBody>
      </p:sp>
      <p:sp>
        <p:nvSpPr>
          <p:cNvPr id="717" name="Picture Placeholder 24"/>
          <p:cNvSpPr>
            <a:spLocks noGrp="1"/>
          </p:cNvSpPr>
          <p:nvPr>
            <p:ph type="pic" sz="quarter" idx="33"/>
          </p:nvPr>
        </p:nvSpPr>
        <p:spPr>
          <a:xfrm>
            <a:off x="1003300" y="4395589"/>
            <a:ext cx="1760540" cy="1760537"/>
          </a:xfrm>
          <a:prstGeom prst="rect">
            <a:avLst/>
          </a:prstGeom>
        </p:spPr>
        <p:txBody>
          <a:bodyPr lIns="91439" tIns="45719" rIns="91439" bIns="45719">
            <a:noAutofit/>
          </a:bodyPr>
          <a:lstStyle/>
          <a:p>
            <a:endParaRPr/>
          </a:p>
        </p:txBody>
      </p:sp>
      <p:sp>
        <p:nvSpPr>
          <p:cNvPr id="718" name="Picture Placeholder 24"/>
          <p:cNvSpPr>
            <a:spLocks noGrp="1"/>
          </p:cNvSpPr>
          <p:nvPr>
            <p:ph type="pic" sz="quarter" idx="34"/>
          </p:nvPr>
        </p:nvSpPr>
        <p:spPr>
          <a:xfrm>
            <a:off x="6554444" y="2201863"/>
            <a:ext cx="1760540" cy="1760537"/>
          </a:xfrm>
          <a:prstGeom prst="rect">
            <a:avLst/>
          </a:prstGeom>
        </p:spPr>
        <p:txBody>
          <a:bodyPr lIns="91439" tIns="45719" rIns="91439" bIns="45719">
            <a:noAutofit/>
          </a:bodyPr>
          <a:lstStyle/>
          <a:p>
            <a:endParaRPr/>
          </a:p>
        </p:txBody>
      </p:sp>
      <p:sp>
        <p:nvSpPr>
          <p:cNvPr id="719" name="Picture Placeholder 24"/>
          <p:cNvSpPr>
            <a:spLocks noGrp="1"/>
          </p:cNvSpPr>
          <p:nvPr>
            <p:ph type="pic" sz="quarter" idx="35"/>
          </p:nvPr>
        </p:nvSpPr>
        <p:spPr>
          <a:xfrm>
            <a:off x="6554444" y="4395589"/>
            <a:ext cx="1760540" cy="1760537"/>
          </a:xfrm>
          <a:prstGeom prst="rect">
            <a:avLst/>
          </a:prstGeom>
        </p:spPr>
        <p:txBody>
          <a:bodyPr lIns="91439" tIns="45719" rIns="91439" bIns="45719">
            <a:noAutofit/>
          </a:bodyPr>
          <a:lstStyle/>
          <a:p>
            <a:endParaRPr/>
          </a:p>
        </p:txBody>
      </p:sp>
      <p:sp>
        <p:nvSpPr>
          <p:cNvPr id="7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Headshot with Bio">
    <p:spTree>
      <p:nvGrpSpPr>
        <p:cNvPr id="1" name=""/>
        <p:cNvGrpSpPr/>
        <p:nvPr/>
      </p:nvGrpSpPr>
      <p:grpSpPr>
        <a:xfrm>
          <a:off x="0" y="0"/>
          <a:ext cx="0" cy="0"/>
          <a:chOff x="0" y="0"/>
          <a:chExt cx="0" cy="0"/>
        </a:xfrm>
      </p:grpSpPr>
      <p:sp>
        <p:nvSpPr>
          <p:cNvPr id="72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2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2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730" name="Picture Placeholder 2"/>
          <p:cNvSpPr>
            <a:spLocks noGrp="1"/>
          </p:cNvSpPr>
          <p:nvPr>
            <p:ph type="pic" sz="half" idx="21"/>
          </p:nvPr>
        </p:nvSpPr>
        <p:spPr>
          <a:xfrm>
            <a:off x="426652" y="0"/>
            <a:ext cx="4241805" cy="6858000"/>
          </a:xfrm>
          <a:prstGeom prst="rect">
            <a:avLst/>
          </a:prstGeom>
        </p:spPr>
        <p:txBody>
          <a:bodyPr lIns="91439" tIns="45719" rIns="91439" bIns="45719">
            <a:noAutofit/>
          </a:bodyPr>
          <a:lstStyle/>
          <a:p>
            <a:endParaRPr/>
          </a:p>
        </p:txBody>
      </p:sp>
      <p:sp>
        <p:nvSpPr>
          <p:cNvPr id="731" name="BIO (NAME)"/>
          <p:cNvSpPr txBox="1">
            <a:spLocks noGrp="1"/>
          </p:cNvSpPr>
          <p:nvPr>
            <p:ph type="title" hasCustomPrompt="1"/>
          </p:nvPr>
        </p:nvSpPr>
        <p:spPr>
          <a:xfrm>
            <a:off x="5236736" y="701458"/>
            <a:ext cx="6362366" cy="590933"/>
          </a:xfrm>
          <a:prstGeom prst="rect">
            <a:avLst/>
          </a:prstGeom>
        </p:spPr>
        <p:txBody>
          <a:bodyPr/>
          <a:lstStyle/>
          <a:p>
            <a:r>
              <a:t>BIO (NAME)</a:t>
            </a:r>
          </a:p>
        </p:txBody>
      </p:sp>
      <p:sp>
        <p:nvSpPr>
          <p:cNvPr id="732" name="Body Level One…"/>
          <p:cNvSpPr txBox="1">
            <a:spLocks noGrp="1"/>
          </p:cNvSpPr>
          <p:nvPr>
            <p:ph type="body" sz="half" idx="1" hasCustomPrompt="1"/>
          </p:nvPr>
        </p:nvSpPr>
        <p:spPr>
          <a:xfrm>
            <a:off x="5237162" y="2598738"/>
            <a:ext cx="6362702" cy="3557588"/>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More info</a:t>
            </a:r>
          </a:p>
          <a:p>
            <a:pPr lvl="1"/>
            <a:endParaRPr/>
          </a:p>
          <a:p>
            <a:pPr lvl="2"/>
            <a:endParaRPr/>
          </a:p>
          <a:p>
            <a:pPr lvl="3"/>
            <a:endParaRPr/>
          </a:p>
          <a:p>
            <a:pPr lvl="4"/>
            <a:endParaRPr/>
          </a:p>
        </p:txBody>
      </p:sp>
      <p:sp>
        <p:nvSpPr>
          <p:cNvPr id="733" name="Text Placeholder 10"/>
          <p:cNvSpPr>
            <a:spLocks noGrp="1"/>
          </p:cNvSpPr>
          <p:nvPr>
            <p:ph type="body" sz="quarter" idx="22" hasCustomPrompt="1"/>
          </p:nvPr>
        </p:nvSpPr>
        <p:spPr>
          <a:xfrm>
            <a:off x="5237162" y="1319212"/>
            <a:ext cx="6362702" cy="369334"/>
          </a:xfrm>
          <a:prstGeom prst="rect">
            <a:avLst/>
          </a:prstGeom>
        </p:spPr>
        <p:txBody>
          <a:bodyPr/>
          <a:lstStyle>
            <a:lvl1pPr marL="0" indent="0">
              <a:buClrTx/>
              <a:buSzTx/>
              <a:buFontTx/>
              <a:buNone/>
              <a:defRPr b="1"/>
            </a:lvl1pPr>
          </a:lstStyle>
          <a:p>
            <a:r>
              <a:t>Title, Department</a:t>
            </a:r>
          </a:p>
        </p:txBody>
      </p:sp>
      <p:sp>
        <p:nvSpPr>
          <p:cNvPr id="734" name="Text Placeholder 10"/>
          <p:cNvSpPr>
            <a:spLocks noGrp="1"/>
          </p:cNvSpPr>
          <p:nvPr>
            <p:ph type="body" sz="quarter" idx="23" hasCustomPrompt="1"/>
          </p:nvPr>
        </p:nvSpPr>
        <p:spPr>
          <a:xfrm>
            <a:off x="5237162" y="1774307"/>
            <a:ext cx="6362702" cy="369334"/>
          </a:xfrm>
          <a:prstGeom prst="rect">
            <a:avLst/>
          </a:prstGeom>
        </p:spPr>
        <p:txBody>
          <a:bodyPr/>
          <a:lstStyle>
            <a:lvl1pPr marL="0" indent="0">
              <a:buClrTx/>
              <a:buSzTx/>
              <a:buFontTx/>
              <a:buNone/>
              <a:defRPr sz="1600">
                <a:solidFill>
                  <a:srgbClr val="808080"/>
                </a:solidFill>
              </a:defRPr>
            </a:lvl1pPr>
          </a:lstStyle>
          <a:p>
            <a:r>
              <a:t>Details: Info | Details: Info | Details: Info…</a:t>
            </a:r>
          </a:p>
        </p:txBody>
      </p:sp>
      <p:sp>
        <p:nvSpPr>
          <p:cNvPr id="735" name="Straight Connector 13"/>
          <p:cNvSpPr/>
          <p:nvPr/>
        </p:nvSpPr>
        <p:spPr>
          <a:xfrm>
            <a:off x="5236736" y="1731427"/>
            <a:ext cx="6362366" cy="1"/>
          </a:xfrm>
          <a:prstGeom prst="line">
            <a:avLst/>
          </a:prstGeom>
          <a:ln w="6350">
            <a:solidFill>
              <a:srgbClr val="484848"/>
            </a:solidFill>
            <a:miter/>
          </a:ln>
        </p:spPr>
        <p:txBody>
          <a:bodyPr lIns="45718" tIns="45718" rIns="45718" bIns="45718"/>
          <a:lstStyle/>
          <a:p>
            <a:endParaRPr/>
          </a:p>
        </p:txBody>
      </p:sp>
      <p:sp>
        <p:nvSpPr>
          <p:cNvPr id="73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7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744" name="CLICK TO EDIT MASTER TITLE STYLE"/>
          <p:cNvSpPr txBox="1">
            <a:spLocks noGrp="1"/>
          </p:cNvSpPr>
          <p:nvPr>
            <p:ph type="title" hasCustomPrompt="1"/>
          </p:nvPr>
        </p:nvSpPr>
        <p:spPr>
          <a:xfrm>
            <a:off x="1003468" y="681037"/>
            <a:ext cx="10595634" cy="5495927"/>
          </a:xfrm>
          <a:prstGeom prst="rect">
            <a:avLst/>
          </a:prstGeom>
        </p:spPr>
        <p:txBody>
          <a:bodyPr anchor="ctr"/>
          <a:lstStyle>
            <a:lvl1pPr algn="ctr">
              <a:defRPr sz="4800"/>
            </a:lvl1pPr>
          </a:lstStyle>
          <a:p>
            <a:r>
              <a:t>CLICK TO EDIT MASTER TITLE STYLE</a:t>
            </a:r>
          </a:p>
        </p:txBody>
      </p:sp>
      <p:sp>
        <p:nvSpPr>
          <p:cNvPr id="7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752"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3"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4"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755" name="Rectangle 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6" name="Rectangle 3"/>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7" name="CLICK TO EDIT MASTER TITLE STYLE"/>
          <p:cNvSpPr txBox="1">
            <a:spLocks noGrp="1"/>
          </p:cNvSpPr>
          <p:nvPr>
            <p:ph type="title" hasCustomPrompt="1"/>
          </p:nvPr>
        </p:nvSpPr>
        <p:spPr>
          <a:xfrm>
            <a:off x="1003468" y="681037"/>
            <a:ext cx="10595634" cy="5495927"/>
          </a:xfrm>
          <a:prstGeom prst="rect">
            <a:avLst/>
          </a:prstGeom>
        </p:spPr>
        <p:txBody>
          <a:bodyPr anchor="ctr"/>
          <a:lstStyle>
            <a:lvl1pPr algn="ctr">
              <a:defRPr sz="4800">
                <a:solidFill>
                  <a:srgbClr val="FFFFFF"/>
                </a:solidFill>
              </a:defRPr>
            </a:lvl1pPr>
          </a:lstStyle>
          <a:p>
            <a:r>
              <a:t>CLICK TO EDIT MASTER TITLE STYLE</a:t>
            </a:r>
          </a:p>
        </p:txBody>
      </p:sp>
      <p:sp>
        <p:nvSpPr>
          <p:cNvPr id="75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766"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onnect with Us">
    <p:spTree>
      <p:nvGrpSpPr>
        <p:cNvPr id="1" name=""/>
        <p:cNvGrpSpPr/>
        <p:nvPr/>
      </p:nvGrpSpPr>
      <p:grpSpPr>
        <a:xfrm>
          <a:off x="0" y="0"/>
          <a:ext cx="0" cy="0"/>
          <a:chOff x="0" y="0"/>
          <a:chExt cx="0" cy="0"/>
        </a:xfrm>
      </p:grpSpPr>
      <p:sp>
        <p:nvSpPr>
          <p:cNvPr id="781"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82"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83"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pic>
        <p:nvPicPr>
          <p:cNvPr id="784" name="Picture 2" descr="Picture 2">
            <a:hlinkClick r:id="rId2"/>
          </p:cNvPr>
          <p:cNvPicPr>
            <a:picLocks noChangeAspect="1"/>
          </p:cNvPicPr>
          <p:nvPr/>
        </p:nvPicPr>
        <p:blipFill>
          <a:blip r:embed="rId3"/>
          <a:stretch>
            <a:fillRect/>
          </a:stretch>
        </p:blipFill>
        <p:spPr>
          <a:xfrm>
            <a:off x="5020259" y="3742358"/>
            <a:ext cx="2551616" cy="2245636"/>
          </a:xfrm>
          <a:prstGeom prst="rect">
            <a:avLst/>
          </a:prstGeom>
          <a:ln w="12700">
            <a:miter lim="400000"/>
          </a:ln>
        </p:spPr>
      </p:pic>
      <p:sp>
        <p:nvSpPr>
          <p:cNvPr id="785" name="Title 1"/>
          <p:cNvSpPr txBox="1"/>
          <p:nvPr/>
        </p:nvSpPr>
        <p:spPr>
          <a:xfrm>
            <a:off x="1049187" y="701459"/>
            <a:ext cx="10504184" cy="6098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lnSpc>
                <a:spcPct val="90000"/>
              </a:lnSpc>
              <a:defRPr sz="3600" b="1" cap="all">
                <a:solidFill>
                  <a:schemeClr val="accent1"/>
                </a:solidFill>
                <a:latin typeface="Arial"/>
                <a:ea typeface="Arial"/>
                <a:cs typeface="Arial"/>
                <a:sym typeface="Arial"/>
              </a:defRPr>
            </a:lvl1pPr>
          </a:lstStyle>
          <a:p>
            <a:r>
              <a:t>Connect with us</a:t>
            </a:r>
          </a:p>
        </p:txBody>
      </p:sp>
      <p:sp>
        <p:nvSpPr>
          <p:cNvPr id="786" name="Straight Connector 9"/>
          <p:cNvSpPr/>
          <p:nvPr/>
        </p:nvSpPr>
        <p:spPr>
          <a:xfrm>
            <a:off x="5844078" y="1659044"/>
            <a:ext cx="914402" cy="2"/>
          </a:xfrm>
          <a:prstGeom prst="line">
            <a:avLst/>
          </a:prstGeom>
          <a:ln w="88900">
            <a:solidFill>
              <a:schemeClr val="accent1"/>
            </a:solidFill>
            <a:miter/>
          </a:ln>
        </p:spPr>
        <p:txBody>
          <a:bodyPr lIns="45718" tIns="45718" rIns="45718" bIns="45718"/>
          <a:lstStyle/>
          <a:p>
            <a:endParaRPr/>
          </a:p>
        </p:txBody>
      </p:sp>
      <p:sp>
        <p:nvSpPr>
          <p:cNvPr id="787" name="Oval 16">
            <a:hlinkClick r:id="rId4"/>
          </p:cNvPr>
          <p:cNvSpPr/>
          <p:nvPr/>
        </p:nvSpPr>
        <p:spPr>
          <a:xfrm>
            <a:off x="4762877"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788" name="Graphic 24" descr="Graphic 24">
            <a:hlinkClick r:id="rId4"/>
          </p:cNvPr>
          <p:cNvPicPr>
            <a:picLocks noChangeAspect="1"/>
          </p:cNvPicPr>
          <p:nvPr/>
        </p:nvPicPr>
        <p:blipFill>
          <a:blip r:embed="rId5"/>
          <a:stretch>
            <a:fillRect/>
          </a:stretch>
        </p:blipFill>
        <p:spPr>
          <a:xfrm>
            <a:off x="4932307" y="2240739"/>
            <a:ext cx="175906" cy="281450"/>
          </a:xfrm>
          <a:prstGeom prst="rect">
            <a:avLst/>
          </a:prstGeom>
          <a:ln w="12700">
            <a:miter lim="400000"/>
          </a:ln>
        </p:spPr>
      </p:pic>
      <p:sp>
        <p:nvSpPr>
          <p:cNvPr id="789" name="Oval 25">
            <a:hlinkClick r:id="rId6"/>
          </p:cNvPr>
          <p:cNvSpPr/>
          <p:nvPr/>
        </p:nvSpPr>
        <p:spPr>
          <a:xfrm>
            <a:off x="5613415"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790" name="Graphic 22" descr="Graphic 22">
            <a:hlinkClick r:id="rId6"/>
          </p:cNvPr>
          <p:cNvPicPr>
            <a:picLocks noChangeAspect="1"/>
          </p:cNvPicPr>
          <p:nvPr/>
        </p:nvPicPr>
        <p:blipFill>
          <a:blip r:embed="rId7"/>
          <a:stretch>
            <a:fillRect/>
          </a:stretch>
        </p:blipFill>
        <p:spPr>
          <a:xfrm>
            <a:off x="5744440" y="2237056"/>
            <a:ext cx="252714" cy="288817"/>
          </a:xfrm>
          <a:prstGeom prst="rect">
            <a:avLst/>
          </a:prstGeom>
          <a:ln w="12700">
            <a:miter lim="400000"/>
          </a:ln>
        </p:spPr>
      </p:pic>
      <p:sp>
        <p:nvSpPr>
          <p:cNvPr id="791" name="Oval 26">
            <a:hlinkClick r:id="rId8"/>
          </p:cNvPr>
          <p:cNvSpPr/>
          <p:nvPr/>
        </p:nvSpPr>
        <p:spPr>
          <a:xfrm>
            <a:off x="6463953"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792" name="Graphic 20" descr="Graphic 20">
            <a:hlinkClick r:id="rId8"/>
          </p:cNvPr>
          <p:cNvPicPr>
            <a:picLocks noChangeAspect="1"/>
          </p:cNvPicPr>
          <p:nvPr/>
        </p:nvPicPr>
        <p:blipFill>
          <a:blip r:embed="rId9"/>
          <a:stretch>
            <a:fillRect/>
          </a:stretch>
        </p:blipFill>
        <p:spPr>
          <a:xfrm>
            <a:off x="6558877" y="2237056"/>
            <a:ext cx="324918" cy="288817"/>
          </a:xfrm>
          <a:prstGeom prst="rect">
            <a:avLst/>
          </a:prstGeom>
          <a:ln w="12700">
            <a:miter lim="400000"/>
          </a:ln>
        </p:spPr>
      </p:pic>
      <p:sp>
        <p:nvSpPr>
          <p:cNvPr id="793" name="Oval 27">
            <a:hlinkClick r:id="rId10"/>
          </p:cNvPr>
          <p:cNvSpPr/>
          <p:nvPr/>
        </p:nvSpPr>
        <p:spPr>
          <a:xfrm>
            <a:off x="7314489" y="2116201"/>
            <a:ext cx="514767" cy="514767"/>
          </a:xfrm>
          <a:prstGeom prst="ellipse">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794" name="Graphic 18" descr="Graphic 18">
            <a:hlinkClick r:id="rId10"/>
          </p:cNvPr>
          <p:cNvPicPr>
            <a:picLocks noChangeAspect="1"/>
          </p:cNvPicPr>
          <p:nvPr/>
        </p:nvPicPr>
        <p:blipFill>
          <a:blip r:embed="rId11"/>
          <a:stretch>
            <a:fillRect/>
          </a:stretch>
        </p:blipFill>
        <p:spPr>
          <a:xfrm>
            <a:off x="7452413" y="2237056"/>
            <a:ext cx="238923" cy="273055"/>
          </a:xfrm>
          <a:prstGeom prst="rect">
            <a:avLst/>
          </a:prstGeom>
          <a:ln w="12700">
            <a:miter lim="400000"/>
          </a:ln>
        </p:spPr>
      </p:pic>
      <p:sp>
        <p:nvSpPr>
          <p:cNvPr id="79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7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le_Subtitle_Content">
    <p:spTree>
      <p:nvGrpSpPr>
        <p:cNvPr id="1" name=""/>
        <p:cNvGrpSpPr/>
        <p:nvPr/>
      </p:nvGrpSpPr>
      <p:grpSpPr>
        <a:xfrm>
          <a:off x="0" y="0"/>
          <a:ext cx="0" cy="0"/>
          <a:chOff x="0" y="0"/>
          <a:chExt cx="0" cy="0"/>
        </a:xfrm>
      </p:grpSpPr>
      <p:sp>
        <p:nvSpPr>
          <p:cNvPr id="839" name="Title Text"/>
          <p:cNvSpPr txBox="1">
            <a:spLocks noGrp="1"/>
          </p:cNvSpPr>
          <p:nvPr>
            <p:ph type="title"/>
          </p:nvPr>
        </p:nvSpPr>
        <p:spPr>
          <a:prstGeom prst="rect">
            <a:avLst/>
          </a:prstGeom>
        </p:spPr>
        <p:txBody>
          <a:bodyPr/>
          <a:lstStyle/>
          <a:p>
            <a:r>
              <a:t>Title Text</a:t>
            </a:r>
          </a:p>
        </p:txBody>
      </p:sp>
      <p:sp>
        <p:nvSpPr>
          <p:cNvPr id="84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1" name="Text Placeholder 2"/>
          <p:cNvSpPr>
            <a:spLocks noGrp="1"/>
          </p:cNvSpPr>
          <p:nvPr>
            <p:ph type="body" sz="quarter" idx="21" hasCustomPrompt="1"/>
          </p:nvPr>
        </p:nvSpPr>
        <p:spPr>
          <a:xfrm>
            <a:off x="838200" y="485840"/>
            <a:ext cx="10515600" cy="402433"/>
          </a:xfrm>
          <a:prstGeom prst="rect">
            <a:avLst/>
          </a:prstGeom>
        </p:spPr>
        <p:txBody>
          <a:bodyPr/>
          <a:lstStyle>
            <a:lvl1pPr marL="0" indent="10444" defTabSz="859536">
              <a:spcBef>
                <a:spcPts val="900"/>
              </a:spcBef>
              <a:buClrTx/>
              <a:buSzTx/>
              <a:buFontTx/>
              <a:buNone/>
              <a:defRPr sz="2200" cap="all">
                <a:solidFill>
                  <a:schemeClr val="accent2"/>
                </a:solidFill>
              </a:defRPr>
            </a:lvl1pPr>
          </a:lstStyle>
          <a:p>
            <a:r>
              <a:t>SMALL HEADING:</a:t>
            </a:r>
          </a:p>
        </p:txBody>
      </p:sp>
      <p:sp>
        <p:nvSpPr>
          <p:cNvPr id="8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77"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78"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79" name="Title 1"/>
          <p:cNvSpPr txBox="1"/>
          <p:nvPr/>
        </p:nvSpPr>
        <p:spPr>
          <a:xfrm>
            <a:off x="1049187" y="701457"/>
            <a:ext cx="3184995" cy="18143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b">
            <a:normAutofit/>
          </a:bodyPr>
          <a:lstStyle>
            <a:lvl1pPr>
              <a:lnSpc>
                <a:spcPct val="90000"/>
              </a:lnSpc>
              <a:defRPr sz="3600" b="1" cap="all">
                <a:solidFill>
                  <a:schemeClr val="accent1"/>
                </a:solidFill>
                <a:latin typeface="Arial"/>
                <a:ea typeface="Arial"/>
                <a:cs typeface="Arial"/>
                <a:sym typeface="Arial"/>
              </a:defRPr>
            </a:lvl1pPr>
          </a:lstStyle>
          <a:p>
            <a:r>
              <a:t>Agenda</a:t>
            </a:r>
          </a:p>
        </p:txBody>
      </p:sp>
      <p:sp>
        <p:nvSpPr>
          <p:cNvPr id="80" name="Straight Connector 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hart Feature">
    <p:spTree>
      <p:nvGrpSpPr>
        <p:cNvPr id="1" name=""/>
        <p:cNvGrpSpPr/>
        <p:nvPr/>
      </p:nvGrpSpPr>
      <p:grpSpPr>
        <a:xfrm>
          <a:off x="0" y="0"/>
          <a:ext cx="0" cy="0"/>
          <a:chOff x="0" y="0"/>
          <a:chExt cx="0" cy="0"/>
        </a:xfrm>
      </p:grpSpPr>
      <p:sp>
        <p:nvSpPr>
          <p:cNvPr id="849" name="Rectangle 4"/>
          <p:cNvSpPr/>
          <p:nvPr/>
        </p:nvSpPr>
        <p:spPr>
          <a:xfrm>
            <a:off x="-2" y="0"/>
            <a:ext cx="5056875" cy="6858000"/>
          </a:xfrm>
          <a:prstGeom prst="rect">
            <a:avLst/>
          </a:prstGeom>
          <a:gradFill>
            <a:gsLst>
              <a:gs pos="30000">
                <a:schemeClr val="accent5"/>
              </a:gs>
              <a:gs pos="100000">
                <a:schemeClr val="accent1"/>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50" name="Title Text"/>
          <p:cNvSpPr txBox="1">
            <a:spLocks noGrp="1"/>
          </p:cNvSpPr>
          <p:nvPr>
            <p:ph type="title"/>
          </p:nvPr>
        </p:nvSpPr>
        <p:spPr>
          <a:xfrm>
            <a:off x="777240" y="1051560"/>
            <a:ext cx="3145536" cy="1792224"/>
          </a:xfrm>
          <a:prstGeom prst="rect">
            <a:avLst/>
          </a:prstGeom>
        </p:spPr>
        <p:txBody>
          <a:bodyPr anchor="b"/>
          <a:lstStyle>
            <a:lvl1pPr>
              <a:lnSpc>
                <a:spcPct val="100000"/>
              </a:lnSpc>
              <a:defRPr>
                <a:solidFill>
                  <a:srgbClr val="FFFFFF"/>
                </a:solidFill>
              </a:defRPr>
            </a:lvl1pPr>
          </a:lstStyle>
          <a:p>
            <a:r>
              <a:t>Title Text</a:t>
            </a:r>
          </a:p>
        </p:txBody>
      </p:sp>
      <p:sp>
        <p:nvSpPr>
          <p:cNvPr id="851" name="Body Level One…"/>
          <p:cNvSpPr txBox="1">
            <a:spLocks noGrp="1"/>
          </p:cNvSpPr>
          <p:nvPr>
            <p:ph type="body" sz="quarter" idx="1"/>
          </p:nvPr>
        </p:nvSpPr>
        <p:spPr>
          <a:xfrm>
            <a:off x="777240" y="3191255"/>
            <a:ext cx="3145536" cy="2615185"/>
          </a:xfrm>
          <a:prstGeom prst="rect">
            <a:avLst/>
          </a:prstGeom>
        </p:spPr>
        <p:txBody>
          <a:bodyPr/>
          <a:lstStyle>
            <a:lvl1pPr marL="0" indent="0">
              <a:buClrTx/>
              <a:buSzTx/>
              <a:buFontTx/>
              <a:buNone/>
              <a:defRPr>
                <a:solidFill>
                  <a:srgbClr val="FFFFFF"/>
                </a:solidFill>
              </a:defRPr>
            </a:lvl1pPr>
            <a:lvl2pPr marL="0" indent="0">
              <a:buClrTx/>
              <a:buSzTx/>
              <a:buFontTx/>
              <a:buNone/>
              <a:defRPr>
                <a:solidFill>
                  <a:srgbClr val="FFFFFF"/>
                </a:solidFill>
              </a:defRPr>
            </a:lvl2pPr>
            <a:lvl3pPr marL="0" indent="0">
              <a:buClrTx/>
              <a:buSzTx/>
              <a:buFontTx/>
              <a:buNone/>
              <a:defRPr>
                <a:solidFill>
                  <a:srgbClr val="FFFFFF"/>
                </a:solidFill>
              </a:defRPr>
            </a:lvl3pPr>
            <a:lvl4pPr marL="0" indent="0">
              <a:buClrTx/>
              <a:buSzTx/>
              <a:buFontTx/>
              <a:buNone/>
              <a:defRPr>
                <a:solidFill>
                  <a:srgbClr val="FFFFFF"/>
                </a:solidFill>
              </a:defRPr>
            </a:lvl4pPr>
            <a:lvl5pPr marL="0" indent="0">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2" name="Straight Connector 9"/>
          <p:cNvSpPr/>
          <p:nvPr/>
        </p:nvSpPr>
        <p:spPr>
          <a:xfrm>
            <a:off x="900243" y="2999949"/>
            <a:ext cx="1881059" cy="2"/>
          </a:xfrm>
          <a:prstGeom prst="line">
            <a:avLst/>
          </a:prstGeom>
          <a:ln w="38100" cap="rnd">
            <a:solidFill>
              <a:schemeClr val="accent1"/>
            </a:solidFill>
            <a:miter/>
          </a:ln>
        </p:spPr>
        <p:txBody>
          <a:bodyPr lIns="45718" tIns="45718" rIns="45718" bIns="45718"/>
          <a:lstStyle/>
          <a:p>
            <a:endParaRPr/>
          </a:p>
        </p:txBody>
      </p:sp>
      <p:sp>
        <p:nvSpPr>
          <p:cNvPr id="8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6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6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6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863" name="Rectangle 7"/>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64" name="CLICK TO EDIT MASTER TITLE STYLE"/>
          <p:cNvSpPr txBox="1">
            <a:spLocks noGrp="1"/>
          </p:cNvSpPr>
          <p:nvPr>
            <p:ph type="title" hasCustomPrompt="1"/>
          </p:nvPr>
        </p:nvSpPr>
        <p:spPr>
          <a:xfrm>
            <a:off x="5198297" y="701458"/>
            <a:ext cx="6400804" cy="2808505"/>
          </a:xfrm>
          <a:prstGeom prst="rect">
            <a:avLst/>
          </a:prstGeom>
        </p:spPr>
        <p:txBody>
          <a:bodyPr anchor="b"/>
          <a:lstStyle>
            <a:lvl1pPr>
              <a:defRPr sz="6000"/>
            </a:lvl1pPr>
          </a:lstStyle>
          <a:p>
            <a:r>
              <a:t>CLICK TO EDIT MASTER TITLE STYLE</a:t>
            </a:r>
          </a:p>
        </p:txBody>
      </p:sp>
      <p:sp>
        <p:nvSpPr>
          <p:cNvPr id="865" name="Body Level One…"/>
          <p:cNvSpPr txBox="1">
            <a:spLocks noGrp="1"/>
          </p:cNvSpPr>
          <p:nvPr>
            <p:ph type="body" sz="quarter" idx="1"/>
          </p:nvPr>
        </p:nvSpPr>
        <p:spPr>
          <a:xfrm>
            <a:off x="5198297" y="4227000"/>
            <a:ext cx="6400804" cy="1030802"/>
          </a:xfrm>
          <a:prstGeom prst="rect">
            <a:avLst/>
          </a:prstGeom>
        </p:spPr>
        <p:txBody>
          <a:bodyPr/>
          <a:lstStyle>
            <a:lvl1pPr marL="0" indent="0">
              <a:buClrTx/>
              <a:buSzTx/>
              <a:buFontTx/>
              <a:buNone/>
              <a:defRPr sz="2800"/>
            </a:lvl1pPr>
            <a:lvl2pPr marL="0" indent="0">
              <a:buClrTx/>
              <a:buSzTx/>
              <a:buFontTx/>
              <a:buNone/>
              <a:defRPr sz="2800"/>
            </a:lvl2pPr>
            <a:lvl3pPr marL="0" indent="0">
              <a:buClrTx/>
              <a:buSzTx/>
              <a:buFontTx/>
              <a:buNone/>
              <a:defRPr sz="2800"/>
            </a:lvl3pPr>
            <a:lvl4pPr marL="0" indent="0">
              <a:buClrTx/>
              <a:buSzTx/>
              <a:buFontTx/>
              <a:buNone/>
              <a:defRPr sz="2800"/>
            </a:lvl4pPr>
            <a:lvl5pPr marL="0" indent="0">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pic>
        <p:nvPicPr>
          <p:cNvPr id="866" name="Picture 8" descr="Picture 8"/>
          <p:cNvPicPr>
            <a:picLocks noChangeAspect="1"/>
          </p:cNvPicPr>
          <p:nvPr/>
        </p:nvPicPr>
        <p:blipFill>
          <a:blip r:embed="rId3"/>
          <a:stretch>
            <a:fillRect/>
          </a:stretch>
        </p:blipFill>
        <p:spPr>
          <a:xfrm>
            <a:off x="1003470" y="1850763"/>
            <a:ext cx="3276433" cy="3156473"/>
          </a:xfrm>
          <a:prstGeom prst="rect">
            <a:avLst/>
          </a:prstGeom>
          <a:ln w="12700">
            <a:miter lim="400000"/>
          </a:ln>
        </p:spPr>
      </p:pic>
      <p:sp>
        <p:nvSpPr>
          <p:cNvPr id="867" name="Straight Connector 13"/>
          <p:cNvSpPr/>
          <p:nvPr/>
        </p:nvSpPr>
        <p:spPr>
          <a:xfrm>
            <a:off x="5314045" y="3868480"/>
            <a:ext cx="914401" cy="2"/>
          </a:xfrm>
          <a:prstGeom prst="line">
            <a:avLst/>
          </a:prstGeom>
          <a:ln w="88900">
            <a:solidFill>
              <a:schemeClr val="accent1"/>
            </a:solidFill>
            <a:miter/>
          </a:ln>
        </p:spPr>
        <p:txBody>
          <a:bodyPr lIns="45718" tIns="45718" rIns="45718" bIns="45718"/>
          <a:lstStyle/>
          <a:p>
            <a:endParaRPr/>
          </a:p>
        </p:txBody>
      </p:sp>
      <p:sp>
        <p:nvSpPr>
          <p:cNvPr id="868" name="Text Placeholder 11"/>
          <p:cNvSpPr>
            <a:spLocks noGrp="1"/>
          </p:cNvSpPr>
          <p:nvPr>
            <p:ph type="body" sz="quarter" idx="21" hasCustomPrompt="1"/>
          </p:nvPr>
        </p:nvSpPr>
        <p:spPr>
          <a:xfrm>
            <a:off x="5198297" y="5524243"/>
            <a:ext cx="6400804" cy="647958"/>
          </a:xfrm>
          <a:prstGeom prst="rect">
            <a:avLst/>
          </a:prstGeom>
        </p:spPr>
        <p:txBody>
          <a:bodyPr/>
          <a:lstStyle>
            <a:lvl1pPr marL="0" indent="0">
              <a:buClrTx/>
              <a:buSzTx/>
              <a:buFontTx/>
              <a:buNone/>
            </a:lvl1pPr>
          </a:lstStyle>
          <a:p>
            <a:r>
              <a:t>Presenter Name or Department</a:t>
            </a:r>
          </a:p>
        </p:txBody>
      </p:sp>
      <p:sp>
        <p:nvSpPr>
          <p:cNvPr id="869"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870"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87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7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7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880" name="Rectangle 1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81" name="Rectangle 14"/>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82" name="CLICK TO EDIT MASTER TITLE STYLE"/>
          <p:cNvSpPr txBox="1">
            <a:spLocks noGrp="1"/>
          </p:cNvSpPr>
          <p:nvPr>
            <p:ph type="title" hasCustomPrompt="1"/>
          </p:nvPr>
        </p:nvSpPr>
        <p:spPr>
          <a:xfrm>
            <a:off x="5198297" y="701458"/>
            <a:ext cx="6400804" cy="2808505"/>
          </a:xfrm>
          <a:prstGeom prst="rect">
            <a:avLst/>
          </a:prstGeom>
        </p:spPr>
        <p:txBody>
          <a:bodyPr anchor="b"/>
          <a:lstStyle>
            <a:lvl1pPr>
              <a:defRPr sz="6000">
                <a:solidFill>
                  <a:srgbClr val="FFFFFF"/>
                </a:solidFill>
              </a:defRPr>
            </a:lvl1pPr>
          </a:lstStyle>
          <a:p>
            <a:r>
              <a:t>CLICK TO EDIT MASTER TITLE STYLE</a:t>
            </a:r>
          </a:p>
        </p:txBody>
      </p:sp>
      <p:sp>
        <p:nvSpPr>
          <p:cNvPr id="883" name="Body Level One…"/>
          <p:cNvSpPr txBox="1">
            <a:spLocks noGrp="1"/>
          </p:cNvSpPr>
          <p:nvPr>
            <p:ph type="body" sz="quarter" idx="1"/>
          </p:nvPr>
        </p:nvSpPr>
        <p:spPr>
          <a:xfrm>
            <a:off x="5198297" y="4227000"/>
            <a:ext cx="6400804" cy="1030802"/>
          </a:xfrm>
          <a:prstGeom prst="rect">
            <a:avLst/>
          </a:prstGeom>
        </p:spPr>
        <p:txBody>
          <a:bodyPr/>
          <a:lstStyle>
            <a:lvl1pPr marL="0" indent="0">
              <a:buClrTx/>
              <a:buSzTx/>
              <a:buFontTx/>
              <a:buNone/>
              <a:defRPr sz="2800">
                <a:solidFill>
                  <a:srgbClr val="FFFFFF"/>
                </a:solidFill>
              </a:defRPr>
            </a:lvl1pPr>
            <a:lvl2pPr marL="0" indent="0">
              <a:buClrTx/>
              <a:buSzTx/>
              <a:buFontTx/>
              <a:buNone/>
              <a:defRPr sz="2800">
                <a:solidFill>
                  <a:srgbClr val="FFFFFF"/>
                </a:solidFill>
              </a:defRPr>
            </a:lvl2pPr>
            <a:lvl3pPr marL="0" indent="0">
              <a:buClrTx/>
              <a:buSzTx/>
              <a:buFontTx/>
              <a:buNone/>
              <a:defRPr sz="2800">
                <a:solidFill>
                  <a:srgbClr val="FFFFFF"/>
                </a:solidFill>
              </a:defRPr>
            </a:lvl3pPr>
            <a:lvl4pPr marL="0" indent="0">
              <a:buClrTx/>
              <a:buSzTx/>
              <a:buFontTx/>
              <a:buNone/>
              <a:defRPr sz="2800">
                <a:solidFill>
                  <a:srgbClr val="FFFFFF"/>
                </a:solidFill>
              </a:defRPr>
            </a:lvl4pPr>
            <a:lvl5pPr marL="0" indent="0">
              <a:buClrTx/>
              <a:buSzTx/>
              <a:buFontTx/>
              <a:buNone/>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884" name="Picture 8" descr="Picture 8"/>
          <p:cNvPicPr>
            <a:picLocks noChangeAspect="1"/>
          </p:cNvPicPr>
          <p:nvPr/>
        </p:nvPicPr>
        <p:blipFill>
          <a:blip r:embed="rId3"/>
          <a:stretch>
            <a:fillRect/>
          </a:stretch>
        </p:blipFill>
        <p:spPr>
          <a:xfrm>
            <a:off x="1003470" y="1850763"/>
            <a:ext cx="3276433" cy="3156473"/>
          </a:xfrm>
          <a:prstGeom prst="rect">
            <a:avLst/>
          </a:prstGeom>
          <a:ln w="12700">
            <a:miter lim="400000"/>
          </a:ln>
        </p:spPr>
      </p:pic>
      <p:sp>
        <p:nvSpPr>
          <p:cNvPr id="885" name="Text Placeholder 11"/>
          <p:cNvSpPr>
            <a:spLocks noGrp="1"/>
          </p:cNvSpPr>
          <p:nvPr>
            <p:ph type="body" sz="quarter" idx="21" hasCustomPrompt="1"/>
          </p:nvPr>
        </p:nvSpPr>
        <p:spPr>
          <a:xfrm>
            <a:off x="5198297" y="5524243"/>
            <a:ext cx="6400804" cy="647958"/>
          </a:xfrm>
          <a:prstGeom prst="rect">
            <a:avLst/>
          </a:prstGeom>
        </p:spPr>
        <p:txBody>
          <a:bodyPr/>
          <a:lstStyle>
            <a:lvl1pPr marL="0" indent="0">
              <a:buClrTx/>
              <a:buSzTx/>
              <a:buFontTx/>
              <a:buNone/>
              <a:defRPr>
                <a:solidFill>
                  <a:srgbClr val="FFFFFF"/>
                </a:solidFill>
              </a:defRPr>
            </a:lvl1pPr>
          </a:lstStyle>
          <a:p>
            <a:r>
              <a:t>Presenter Name or Department</a:t>
            </a:r>
          </a:p>
        </p:txBody>
      </p:sp>
      <p:sp>
        <p:nvSpPr>
          <p:cNvPr id="886" name="Straight Connector 13"/>
          <p:cNvSpPr/>
          <p:nvPr/>
        </p:nvSpPr>
        <p:spPr>
          <a:xfrm>
            <a:off x="5314045" y="3868480"/>
            <a:ext cx="914401" cy="2"/>
          </a:xfrm>
          <a:prstGeom prst="line">
            <a:avLst/>
          </a:prstGeom>
          <a:ln w="88900">
            <a:solidFill>
              <a:srgbClr val="FFFFFF"/>
            </a:solidFill>
            <a:miter/>
          </a:ln>
        </p:spPr>
        <p:txBody>
          <a:bodyPr lIns="45718" tIns="45718" rIns="45718" bIns="45718"/>
          <a:lstStyle/>
          <a:p>
            <a:endParaRPr/>
          </a:p>
        </p:txBody>
      </p:sp>
      <p:sp>
        <p:nvSpPr>
          <p:cNvPr id="887" name="Straight Connector 1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88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889"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89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9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89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899" name="Rectangle 7"/>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00" name="CLICK TO EDIT MASTER TITLE STYLE"/>
          <p:cNvSpPr txBox="1">
            <a:spLocks noGrp="1"/>
          </p:cNvSpPr>
          <p:nvPr>
            <p:ph type="title" hasCustomPrompt="1"/>
          </p:nvPr>
        </p:nvSpPr>
        <p:spPr>
          <a:xfrm>
            <a:off x="5198297" y="701458"/>
            <a:ext cx="6400804" cy="5470743"/>
          </a:xfrm>
          <a:prstGeom prst="rect">
            <a:avLst/>
          </a:prstGeom>
        </p:spPr>
        <p:txBody>
          <a:bodyPr anchor="ctr"/>
          <a:lstStyle>
            <a:lvl1pPr>
              <a:defRPr sz="7200"/>
            </a:lvl1pPr>
          </a:lstStyle>
          <a:p>
            <a:r>
              <a:t>CLICK TO EDIT MASTER TITLE STYLE</a:t>
            </a:r>
          </a:p>
        </p:txBody>
      </p:sp>
      <p:pic>
        <p:nvPicPr>
          <p:cNvPr id="901" name="Picture 8" descr="Picture 8"/>
          <p:cNvPicPr>
            <a:picLocks noChangeAspect="1"/>
          </p:cNvPicPr>
          <p:nvPr/>
        </p:nvPicPr>
        <p:blipFill>
          <a:blip r:embed="rId3"/>
          <a:stretch>
            <a:fillRect/>
          </a:stretch>
        </p:blipFill>
        <p:spPr>
          <a:xfrm>
            <a:off x="1003470" y="1850763"/>
            <a:ext cx="3276433" cy="3156473"/>
          </a:xfrm>
          <a:prstGeom prst="rect">
            <a:avLst/>
          </a:prstGeom>
          <a:ln w="12700">
            <a:miter lim="400000"/>
          </a:ln>
        </p:spPr>
      </p:pic>
      <p:sp>
        <p:nvSpPr>
          <p:cNvPr id="90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03"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91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1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1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913" name="Rectangle 12"/>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14" name="Rectangle 14"/>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15" name="CLICK TO EDIT MASTER TITLE STYLE"/>
          <p:cNvSpPr txBox="1">
            <a:spLocks noGrp="1"/>
          </p:cNvSpPr>
          <p:nvPr>
            <p:ph type="title" hasCustomPrompt="1"/>
          </p:nvPr>
        </p:nvSpPr>
        <p:spPr>
          <a:xfrm>
            <a:off x="5198297" y="685801"/>
            <a:ext cx="6400804" cy="5486399"/>
          </a:xfrm>
          <a:prstGeom prst="rect">
            <a:avLst/>
          </a:prstGeom>
        </p:spPr>
        <p:txBody>
          <a:bodyPr anchor="ctr"/>
          <a:lstStyle>
            <a:lvl1pPr>
              <a:defRPr sz="7200">
                <a:solidFill>
                  <a:srgbClr val="FFFFFF"/>
                </a:solidFill>
              </a:defRPr>
            </a:lvl1pPr>
          </a:lstStyle>
          <a:p>
            <a:r>
              <a:t>CLICK TO EDIT MASTER TITLE STYLE</a:t>
            </a:r>
          </a:p>
        </p:txBody>
      </p:sp>
      <p:pic>
        <p:nvPicPr>
          <p:cNvPr id="916" name="Picture 8" descr="Picture 8"/>
          <p:cNvPicPr>
            <a:picLocks noChangeAspect="1"/>
          </p:cNvPicPr>
          <p:nvPr/>
        </p:nvPicPr>
        <p:blipFill>
          <a:blip r:embed="rId3"/>
          <a:stretch>
            <a:fillRect/>
          </a:stretch>
        </p:blipFill>
        <p:spPr>
          <a:xfrm>
            <a:off x="1003470" y="1850763"/>
            <a:ext cx="3276433" cy="3156473"/>
          </a:xfrm>
          <a:prstGeom prst="rect">
            <a:avLst/>
          </a:prstGeom>
          <a:ln w="12700">
            <a:miter lim="400000"/>
          </a:ln>
        </p:spPr>
      </p:pic>
      <p:sp>
        <p:nvSpPr>
          <p:cNvPr id="917" name="Straight Connector 1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91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19" name="Slide Number"/>
          <p:cNvSpPr txBox="1">
            <a:spLocks noGrp="1"/>
          </p:cNvSpPr>
          <p:nvPr>
            <p:ph type="sldNum" sz="quarter" idx="2"/>
          </p:nvPr>
        </p:nvSpPr>
        <p:spPr>
          <a:xfrm>
            <a:off x="8520451" y="6255143"/>
            <a:ext cx="217150" cy="2024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About Catalyst">
    <p:spTree>
      <p:nvGrpSpPr>
        <p:cNvPr id="1" name=""/>
        <p:cNvGrpSpPr/>
        <p:nvPr/>
      </p:nvGrpSpPr>
      <p:grpSpPr>
        <a:xfrm>
          <a:off x="0" y="0"/>
          <a:ext cx="0" cy="0"/>
          <a:chOff x="0" y="0"/>
          <a:chExt cx="0" cy="0"/>
        </a:xfrm>
      </p:grpSpPr>
      <p:sp>
        <p:nvSpPr>
          <p:cNvPr id="92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2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2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929" name="Rectangle 1"/>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30" name="TextBox 7"/>
          <p:cNvSpPr txBox="1"/>
          <p:nvPr/>
        </p:nvSpPr>
        <p:spPr>
          <a:xfrm>
            <a:off x="5244019" y="701458"/>
            <a:ext cx="6309362" cy="5486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120000"/>
              </a:lnSpc>
              <a:spcBef>
                <a:spcPts val="1200"/>
              </a:spcBef>
              <a:defRPr sz="1500">
                <a:latin typeface="Arial"/>
                <a:ea typeface="Arial"/>
                <a:cs typeface="Arial"/>
                <a:sym typeface="Arial"/>
              </a:defRPr>
            </a:pPr>
            <a:r>
              <a:t>Catalyst is a global nonprofit supported by many of the world’s most powerful CEOs and leading companies to help build workplaces that work for women. Founded in 1962, Catalyst drives change with preeminent thought leadership, actionable solutions, and a galvanized community of multinational corporations to accelerate and advance women into leadership—because progress for women is progress for everyone.</a:t>
            </a:r>
            <a:endParaRPr sz="1300"/>
          </a:p>
          <a:p>
            <a:pPr>
              <a:lnSpc>
                <a:spcPct val="120000"/>
              </a:lnSpc>
              <a:spcBef>
                <a:spcPts val="1200"/>
              </a:spcBef>
              <a:defRPr sz="1500">
                <a:latin typeface="Arial"/>
                <a:ea typeface="Arial"/>
                <a:cs typeface="Arial"/>
                <a:sym typeface="Arial"/>
              </a:defRPr>
            </a:pPr>
            <a:r>
              <a:t>Our mission, vision, and values are grounded in over 60 years of experience in accelerating change. Now, corporate leaders have an unprecedented opportunity and challenge: to reimagine the workplace so that it is truly inclusive. Those who don’t participate in The Great Reimagining will lose out on talent and may find themselves left behind. Only through more equitable and inclusive workplaces can we truly make work work for women—and for everyone.</a:t>
            </a:r>
          </a:p>
        </p:txBody>
      </p:sp>
      <p:sp>
        <p:nvSpPr>
          <p:cNvPr id="931" name="Straight Connector 14"/>
          <p:cNvSpPr/>
          <p:nvPr/>
        </p:nvSpPr>
        <p:spPr>
          <a:xfrm>
            <a:off x="1096066" y="2157641"/>
            <a:ext cx="914402" cy="2"/>
          </a:xfrm>
          <a:prstGeom prst="line">
            <a:avLst/>
          </a:prstGeom>
          <a:ln w="88900">
            <a:solidFill>
              <a:srgbClr val="FFFFFF"/>
            </a:solidFill>
            <a:miter/>
          </a:ln>
        </p:spPr>
        <p:txBody>
          <a:bodyPr lIns="45718" tIns="45718" rIns="45718" bIns="45718"/>
          <a:lstStyle/>
          <a:p>
            <a:endParaRPr/>
          </a:p>
        </p:txBody>
      </p:sp>
      <p:sp>
        <p:nvSpPr>
          <p:cNvPr id="932" name="Title 1"/>
          <p:cNvSpPr txBox="1"/>
          <p:nvPr/>
        </p:nvSpPr>
        <p:spPr>
          <a:xfrm>
            <a:off x="1049187" y="2516159"/>
            <a:ext cx="3184995" cy="36716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90000"/>
              </a:lnSpc>
              <a:spcBef>
                <a:spcPts val="1200"/>
              </a:spcBef>
              <a:defRPr b="1">
                <a:solidFill>
                  <a:srgbClr val="FFFFFF"/>
                </a:solidFill>
                <a:latin typeface="Arial"/>
                <a:ea typeface="Arial"/>
                <a:cs typeface="Arial"/>
                <a:sym typeface="Arial"/>
              </a:defRPr>
            </a:pPr>
            <a:r>
              <a:t>Our Mission:</a:t>
            </a:r>
            <a:br/>
            <a:r>
              <a:rPr b="0"/>
              <a:t>Catalyst accelerates progress for women through workplace inclusion.</a:t>
            </a:r>
            <a:br>
              <a:rPr b="0"/>
            </a:br>
            <a:br>
              <a:rPr b="0"/>
            </a:br>
            <a:r>
              <a:t>Our Vision:</a:t>
            </a:r>
            <a:br/>
            <a:r>
              <a:rPr b="0"/>
              <a:t>Catalyst believes that workplaces that work for women work for everyone.</a:t>
            </a:r>
            <a:br>
              <a:rPr b="0"/>
            </a:br>
            <a:br>
              <a:rPr b="0"/>
            </a:br>
            <a:r>
              <a:t>Our Values:</a:t>
            </a:r>
            <a:br/>
            <a:r>
              <a:rPr b="0"/>
              <a:t>We infuse all our work with respect, collaboration, accountability, and impact.</a:t>
            </a:r>
          </a:p>
        </p:txBody>
      </p:sp>
      <p:sp>
        <p:nvSpPr>
          <p:cNvPr id="933" name="Title 1"/>
          <p:cNvSpPr txBox="1"/>
          <p:nvPr/>
        </p:nvSpPr>
        <p:spPr>
          <a:xfrm>
            <a:off x="1049187" y="701459"/>
            <a:ext cx="3184995" cy="1091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nSpc>
                <a:spcPct val="90000"/>
              </a:lnSpc>
              <a:spcBef>
                <a:spcPts val="1200"/>
              </a:spcBef>
              <a:defRPr sz="3600" b="1" cap="all">
                <a:solidFill>
                  <a:srgbClr val="FFFFFF"/>
                </a:solidFill>
                <a:latin typeface="Arial"/>
                <a:ea typeface="Arial"/>
                <a:cs typeface="Arial"/>
                <a:sym typeface="Arial"/>
              </a:defRPr>
            </a:lvl1pPr>
          </a:lstStyle>
          <a:p>
            <a:r>
              <a:t>About Catalyst</a:t>
            </a:r>
          </a:p>
        </p:txBody>
      </p:sp>
      <p:sp>
        <p:nvSpPr>
          <p:cNvPr id="934"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About Catalyst">
    <p:spTree>
      <p:nvGrpSpPr>
        <p:cNvPr id="1" name=""/>
        <p:cNvGrpSpPr/>
        <p:nvPr/>
      </p:nvGrpSpPr>
      <p:grpSpPr>
        <a:xfrm>
          <a:off x="0" y="0"/>
          <a:ext cx="0" cy="0"/>
          <a:chOff x="0" y="0"/>
          <a:chExt cx="0" cy="0"/>
        </a:xfrm>
      </p:grpSpPr>
      <p:sp>
        <p:nvSpPr>
          <p:cNvPr id="942"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43"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44"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945" name="Rectangle 1"/>
          <p:cNvSpPr/>
          <p:nvPr/>
        </p:nvSpPr>
        <p:spPr>
          <a:xfrm>
            <a:off x="406568" y="0"/>
            <a:ext cx="4445174"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46" name="TextBox 7"/>
          <p:cNvSpPr txBox="1"/>
          <p:nvPr/>
        </p:nvSpPr>
        <p:spPr>
          <a:xfrm>
            <a:off x="5244019" y="701458"/>
            <a:ext cx="6309362" cy="5486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120000"/>
              </a:lnSpc>
              <a:spcBef>
                <a:spcPts val="1200"/>
              </a:spcBef>
              <a:defRPr sz="1500">
                <a:latin typeface="Arial"/>
                <a:ea typeface="Arial"/>
                <a:cs typeface="Arial"/>
                <a:sym typeface="Arial"/>
              </a:defRPr>
            </a:pPr>
            <a:r>
              <a:t>Catalyst is a global nonprofit supported by many of the world’s most powerful CEOs and leading companies to help build workplaces that work for women. Founded in 1962, Catalyst drives change with preeminent thought leadership, actionable solutions, and a galvanized community of multinational corporations to accelerate and advance women into leadership—because progress for women is progress for everyone.</a:t>
            </a:r>
            <a:endParaRPr sz="1300"/>
          </a:p>
          <a:p>
            <a:pPr>
              <a:lnSpc>
                <a:spcPct val="120000"/>
              </a:lnSpc>
              <a:spcBef>
                <a:spcPts val="1200"/>
              </a:spcBef>
              <a:defRPr sz="1500">
                <a:latin typeface="Arial"/>
                <a:ea typeface="Arial"/>
                <a:cs typeface="Arial"/>
                <a:sym typeface="Arial"/>
              </a:defRPr>
            </a:pPr>
            <a:r>
              <a:t>Our mission, vision, and values are grounded in 60 years of experience in accelerating change. Now, corporate leaders have an unprecedented opportunity and challenge: to reimagine the workplace so that it is truly inclusive. Those who don’t participate in The Great Reimagining will lose out on talent and may find themselves left behind. Only through more equitable and inclusive workplaces can we truly make work work for women—and for everyone.</a:t>
            </a:r>
          </a:p>
        </p:txBody>
      </p:sp>
      <p:sp>
        <p:nvSpPr>
          <p:cNvPr id="947" name="Straight Connector 14"/>
          <p:cNvSpPr/>
          <p:nvPr/>
        </p:nvSpPr>
        <p:spPr>
          <a:xfrm>
            <a:off x="1096066" y="2157641"/>
            <a:ext cx="914402" cy="2"/>
          </a:xfrm>
          <a:prstGeom prst="line">
            <a:avLst/>
          </a:prstGeom>
          <a:ln w="88900">
            <a:solidFill>
              <a:srgbClr val="FFFFFF"/>
            </a:solidFill>
            <a:miter/>
          </a:ln>
        </p:spPr>
        <p:txBody>
          <a:bodyPr lIns="45718" tIns="45718" rIns="45718" bIns="45718"/>
          <a:lstStyle/>
          <a:p>
            <a:endParaRPr/>
          </a:p>
        </p:txBody>
      </p:sp>
      <p:sp>
        <p:nvSpPr>
          <p:cNvPr id="948" name="Title 1"/>
          <p:cNvSpPr txBox="1"/>
          <p:nvPr/>
        </p:nvSpPr>
        <p:spPr>
          <a:xfrm>
            <a:off x="1049187" y="2516159"/>
            <a:ext cx="3184995" cy="36716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pPr>
              <a:lnSpc>
                <a:spcPct val="90000"/>
              </a:lnSpc>
              <a:spcBef>
                <a:spcPts val="1200"/>
              </a:spcBef>
              <a:defRPr b="1">
                <a:solidFill>
                  <a:srgbClr val="FFFFFF"/>
                </a:solidFill>
                <a:latin typeface="Arial"/>
                <a:ea typeface="Arial"/>
                <a:cs typeface="Arial"/>
                <a:sym typeface="Arial"/>
              </a:defRPr>
            </a:pPr>
            <a:r>
              <a:t>Our Mission:</a:t>
            </a:r>
            <a:br/>
            <a:r>
              <a:rPr b="0"/>
              <a:t>Catalyst accelerates progress for women through workplace inclusion.</a:t>
            </a:r>
            <a:br>
              <a:rPr b="0"/>
            </a:br>
            <a:br>
              <a:rPr b="0"/>
            </a:br>
            <a:r>
              <a:t>Our Vision:</a:t>
            </a:r>
            <a:br/>
            <a:r>
              <a:rPr b="0"/>
              <a:t>Catalyst believes that workplaces that work for women work for everyone.</a:t>
            </a:r>
            <a:br>
              <a:rPr b="0"/>
            </a:br>
            <a:br>
              <a:rPr b="0"/>
            </a:br>
            <a:r>
              <a:t>Our Values:</a:t>
            </a:r>
            <a:br/>
            <a:r>
              <a:rPr b="0"/>
              <a:t>We infuse all our work with respect, collaboration, accountability, and impact.</a:t>
            </a:r>
          </a:p>
        </p:txBody>
      </p:sp>
      <p:sp>
        <p:nvSpPr>
          <p:cNvPr id="949" name="Title 1"/>
          <p:cNvSpPr txBox="1"/>
          <p:nvPr/>
        </p:nvSpPr>
        <p:spPr>
          <a:xfrm>
            <a:off x="1049187" y="701459"/>
            <a:ext cx="3184995" cy="1091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nSpc>
                <a:spcPct val="90000"/>
              </a:lnSpc>
              <a:spcBef>
                <a:spcPts val="1200"/>
              </a:spcBef>
              <a:defRPr sz="3600" b="1" cap="all">
                <a:solidFill>
                  <a:srgbClr val="FFFFFF"/>
                </a:solidFill>
                <a:latin typeface="Arial"/>
                <a:ea typeface="Arial"/>
                <a:cs typeface="Arial"/>
                <a:sym typeface="Arial"/>
              </a:defRPr>
            </a:lvl1pPr>
          </a:lstStyle>
          <a:p>
            <a:r>
              <a:t>About Catalyst</a:t>
            </a:r>
          </a:p>
        </p:txBody>
      </p:sp>
      <p:sp>
        <p:nvSpPr>
          <p:cNvPr id="950"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58"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59"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60"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961"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962"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963" name="Title 1"/>
          <p:cNvSpPr txBox="1"/>
          <p:nvPr/>
        </p:nvSpPr>
        <p:spPr>
          <a:xfrm>
            <a:off x="1049187" y="701457"/>
            <a:ext cx="3184995" cy="18143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b">
            <a:normAutofit/>
          </a:bodyPr>
          <a:lstStyle>
            <a:lvl1pPr>
              <a:lnSpc>
                <a:spcPct val="90000"/>
              </a:lnSpc>
              <a:defRPr sz="3600" b="1" cap="all">
                <a:solidFill>
                  <a:schemeClr val="accent1"/>
                </a:solidFill>
                <a:latin typeface="Arial"/>
                <a:ea typeface="Arial"/>
                <a:cs typeface="Arial"/>
                <a:sym typeface="Arial"/>
              </a:defRPr>
            </a:lvl1pPr>
          </a:lstStyle>
          <a:p>
            <a:r>
              <a:t>Agenda</a:t>
            </a:r>
          </a:p>
        </p:txBody>
      </p:sp>
      <p:sp>
        <p:nvSpPr>
          <p:cNvPr id="964" name="Straight Connector 5"/>
          <p:cNvSpPr/>
          <p:nvPr/>
        </p:nvSpPr>
        <p:spPr>
          <a:xfrm flipH="1">
            <a:off x="4876800" y="685800"/>
            <a:ext cx="1" cy="5486400"/>
          </a:xfrm>
          <a:prstGeom prst="line">
            <a:avLst/>
          </a:prstGeom>
          <a:ln>
            <a:solidFill>
              <a:schemeClr val="accent1"/>
            </a:solidFill>
            <a:miter/>
          </a:ln>
        </p:spPr>
        <p:txBody>
          <a:bodyPr lIns="45718" tIns="45718" rIns="45718" bIns="45718"/>
          <a:lstStyle/>
          <a:p>
            <a:endParaRPr/>
          </a:p>
        </p:txBody>
      </p:sp>
      <p:sp>
        <p:nvSpPr>
          <p:cNvPr id="96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73"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974" name="Body Level One…"/>
          <p:cNvSpPr txBox="1">
            <a:spLocks noGrp="1"/>
          </p:cNvSpPr>
          <p:nvPr>
            <p:ph type="body" idx="1"/>
          </p:nvPr>
        </p:nvSpPr>
        <p:spPr>
          <a:xfrm>
            <a:off x="1003465" y="2599152"/>
            <a:ext cx="10595631"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982"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3"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4"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985"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6"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7"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8"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989" name="Body Level One…"/>
          <p:cNvSpPr txBox="1">
            <a:spLocks noGrp="1"/>
          </p:cNvSpPr>
          <p:nvPr>
            <p:ph type="body" idx="1"/>
          </p:nvPr>
        </p:nvSpPr>
        <p:spPr>
          <a:xfrm>
            <a:off x="1003468" y="2916820"/>
            <a:ext cx="10595634"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0"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88"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89" name="Body Level One…"/>
          <p:cNvSpPr txBox="1">
            <a:spLocks noGrp="1"/>
          </p:cNvSpPr>
          <p:nvPr>
            <p:ph type="body" idx="1"/>
          </p:nvPr>
        </p:nvSpPr>
        <p:spPr>
          <a:xfrm>
            <a:off x="1003465" y="2599152"/>
            <a:ext cx="10595631"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Subtitle and Content">
    <p:spTree>
      <p:nvGrpSpPr>
        <p:cNvPr id="1" name=""/>
        <p:cNvGrpSpPr/>
        <p:nvPr/>
      </p:nvGrpSpPr>
      <p:grpSpPr>
        <a:xfrm>
          <a:off x="0" y="0"/>
          <a:ext cx="0" cy="0"/>
          <a:chOff x="0" y="0"/>
          <a:chExt cx="0" cy="0"/>
        </a:xfrm>
      </p:grpSpPr>
      <p:sp>
        <p:nvSpPr>
          <p:cNvPr id="998" name="CLICK TO EDIT MASTER TITLE STYLE"/>
          <p:cNvSpPr txBox="1">
            <a:spLocks noGrp="1"/>
          </p:cNvSpPr>
          <p:nvPr>
            <p:ph type="title" hasCustomPrompt="1"/>
          </p:nvPr>
        </p:nvSpPr>
        <p:spPr>
          <a:xfrm>
            <a:off x="1003468" y="987690"/>
            <a:ext cx="10595634" cy="1611463"/>
          </a:xfrm>
          <a:prstGeom prst="rect">
            <a:avLst/>
          </a:prstGeom>
        </p:spPr>
        <p:txBody>
          <a:bodyPr/>
          <a:lstStyle/>
          <a:p>
            <a:r>
              <a:t>CLICK TO EDIT MASTER TITLE STYLE</a:t>
            </a:r>
          </a:p>
        </p:txBody>
      </p:sp>
      <p:sp>
        <p:nvSpPr>
          <p:cNvPr id="999" name="Body Level One…"/>
          <p:cNvSpPr txBox="1">
            <a:spLocks noGrp="1"/>
          </p:cNvSpPr>
          <p:nvPr>
            <p:ph type="body" idx="1"/>
          </p:nvPr>
        </p:nvSpPr>
        <p:spPr>
          <a:xfrm>
            <a:off x="1003465" y="2599152"/>
            <a:ext cx="10595631"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0" name="Text Placeholder 4"/>
          <p:cNvSpPr>
            <a:spLocks noGrp="1"/>
          </p:cNvSpPr>
          <p:nvPr>
            <p:ph type="body" sz="quarter" idx="21" hasCustomPrompt="1"/>
          </p:nvPr>
        </p:nvSpPr>
        <p:spPr>
          <a:xfrm>
            <a:off x="1003465" y="701458"/>
            <a:ext cx="10595631" cy="286233"/>
          </a:xfrm>
          <a:prstGeom prst="rect">
            <a:avLst/>
          </a:prstGeom>
        </p:spPr>
        <p:txBody>
          <a:bodyPr/>
          <a:lstStyle>
            <a:lvl1pPr marL="0" indent="0">
              <a:buClrTx/>
              <a:buSzTx/>
              <a:buFontTx/>
              <a:buNone/>
              <a:defRPr sz="1400" b="1"/>
            </a:lvl1pPr>
          </a:lstStyle>
          <a:p>
            <a:r>
              <a:t>SUBTITLE</a:t>
            </a:r>
          </a:p>
        </p:txBody>
      </p:sp>
      <p:sp>
        <p:nvSpPr>
          <p:cNvPr id="10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Subtitle and Content">
    <p:spTree>
      <p:nvGrpSpPr>
        <p:cNvPr id="1" name=""/>
        <p:cNvGrpSpPr/>
        <p:nvPr/>
      </p:nvGrpSpPr>
      <p:grpSpPr>
        <a:xfrm>
          <a:off x="0" y="0"/>
          <a:ext cx="0" cy="0"/>
          <a:chOff x="0" y="0"/>
          <a:chExt cx="0" cy="0"/>
        </a:xfrm>
      </p:grpSpPr>
      <p:sp>
        <p:nvSpPr>
          <p:cNvPr id="1008"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09"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10"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11"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12"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13"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14" name="CLICK TO EDIT MASTER TITLE STYLE"/>
          <p:cNvSpPr txBox="1">
            <a:spLocks noGrp="1"/>
          </p:cNvSpPr>
          <p:nvPr>
            <p:ph type="title" hasCustomPrompt="1"/>
          </p:nvPr>
        </p:nvSpPr>
        <p:spPr>
          <a:xfrm>
            <a:off x="1003468" y="987690"/>
            <a:ext cx="10595634" cy="1611463"/>
          </a:xfrm>
          <a:prstGeom prst="rect">
            <a:avLst/>
          </a:prstGeom>
        </p:spPr>
        <p:txBody>
          <a:bodyPr/>
          <a:lstStyle>
            <a:lvl1pPr>
              <a:defRPr>
                <a:solidFill>
                  <a:srgbClr val="FFFFFF"/>
                </a:solidFill>
              </a:defRPr>
            </a:lvl1pPr>
          </a:lstStyle>
          <a:p>
            <a:r>
              <a:t>CLICK TO EDIT MASTER TITLE STYLE</a:t>
            </a:r>
          </a:p>
        </p:txBody>
      </p:sp>
      <p:sp>
        <p:nvSpPr>
          <p:cNvPr id="1015" name="Body Level One…"/>
          <p:cNvSpPr txBox="1">
            <a:spLocks noGrp="1"/>
          </p:cNvSpPr>
          <p:nvPr>
            <p:ph type="body" idx="1"/>
          </p:nvPr>
        </p:nvSpPr>
        <p:spPr>
          <a:xfrm>
            <a:off x="1003468" y="2916820"/>
            <a:ext cx="10595634"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6" name="Text Placeholder 4"/>
          <p:cNvSpPr>
            <a:spLocks noGrp="1"/>
          </p:cNvSpPr>
          <p:nvPr>
            <p:ph type="body" sz="quarter" idx="21" hasCustomPrompt="1"/>
          </p:nvPr>
        </p:nvSpPr>
        <p:spPr>
          <a:xfrm>
            <a:off x="1003465" y="701458"/>
            <a:ext cx="10595631" cy="286233"/>
          </a:xfrm>
          <a:prstGeom prst="rect">
            <a:avLst/>
          </a:prstGeom>
        </p:spPr>
        <p:txBody>
          <a:bodyPr/>
          <a:lstStyle>
            <a:lvl1pPr marL="0" indent="0">
              <a:buClrTx/>
              <a:buSzTx/>
              <a:buFontTx/>
              <a:buNone/>
              <a:defRPr sz="1400" b="1">
                <a:solidFill>
                  <a:srgbClr val="FFFFFF"/>
                </a:solidFill>
              </a:defRPr>
            </a:lvl1pPr>
          </a:lstStyle>
          <a:p>
            <a:r>
              <a:t>SUBTITLE</a:t>
            </a:r>
          </a:p>
        </p:txBody>
      </p:sp>
      <p:sp>
        <p:nvSpPr>
          <p:cNvPr id="101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02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2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2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28" name="Rectangle 6"/>
          <p:cNvSpPr/>
          <p:nvPr/>
        </p:nvSpPr>
        <p:spPr>
          <a:xfrm>
            <a:off x="419097" y="0"/>
            <a:ext cx="11772903" cy="6858000"/>
          </a:xfrm>
          <a:prstGeom prst="rect">
            <a:avLst/>
          </a:prstGeom>
          <a:solidFill>
            <a:schemeClr val="accent1"/>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29" name="CLICK TO EDIT MASTER TITLE STYLE"/>
          <p:cNvSpPr txBox="1">
            <a:spLocks noGrp="1"/>
          </p:cNvSpPr>
          <p:nvPr>
            <p:ph type="title" hasCustomPrompt="1"/>
          </p:nvPr>
        </p:nvSpPr>
        <p:spPr>
          <a:xfrm>
            <a:off x="1003468" y="701458"/>
            <a:ext cx="10595624" cy="3060956"/>
          </a:xfrm>
          <a:prstGeom prst="rect">
            <a:avLst/>
          </a:prstGeom>
        </p:spPr>
        <p:txBody>
          <a:bodyPr anchor="b"/>
          <a:lstStyle>
            <a:lvl1pPr algn="ctr">
              <a:defRPr sz="4800">
                <a:solidFill>
                  <a:srgbClr val="FFFFFF"/>
                </a:solidFill>
              </a:defRPr>
            </a:lvl1pPr>
          </a:lstStyle>
          <a:p>
            <a:r>
              <a:t>CLICK TO EDIT MASTER TITLE STYLE</a:t>
            </a:r>
          </a:p>
        </p:txBody>
      </p:sp>
      <p:sp>
        <p:nvSpPr>
          <p:cNvPr id="1030" name="Body Level One…"/>
          <p:cNvSpPr txBox="1">
            <a:spLocks noGrp="1"/>
          </p:cNvSpPr>
          <p:nvPr>
            <p:ph type="body" sz="half" idx="1"/>
          </p:nvPr>
        </p:nvSpPr>
        <p:spPr>
          <a:xfrm>
            <a:off x="1003468" y="4479449"/>
            <a:ext cx="10595624" cy="1708409"/>
          </a:xfrm>
          <a:prstGeom prst="rect">
            <a:avLst/>
          </a:prstGeom>
        </p:spPr>
        <p:txBody>
          <a:bodyPr/>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31" name="Straight Connector 8"/>
          <p:cNvSpPr/>
          <p:nvPr/>
        </p:nvSpPr>
        <p:spPr>
          <a:xfrm>
            <a:off x="5844078" y="4120932"/>
            <a:ext cx="914402" cy="2"/>
          </a:xfrm>
          <a:prstGeom prst="line">
            <a:avLst/>
          </a:prstGeom>
          <a:ln w="88900">
            <a:solidFill>
              <a:srgbClr val="FFFFFF"/>
            </a:solidFill>
            <a:miter/>
          </a:ln>
        </p:spPr>
        <p:txBody>
          <a:bodyPr lIns="45718" tIns="45718" rIns="45718" bIns="45718"/>
          <a:lstStyle/>
          <a:p>
            <a:endParaRPr/>
          </a:p>
        </p:txBody>
      </p:sp>
      <p:sp>
        <p:nvSpPr>
          <p:cNvPr id="103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04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4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4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43" name="Rectangle 10"/>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44" name="Rectangle 11"/>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45" name="CLICK TO EDIT MASTER TITLE STYLE"/>
          <p:cNvSpPr txBox="1">
            <a:spLocks noGrp="1"/>
          </p:cNvSpPr>
          <p:nvPr>
            <p:ph type="title" hasCustomPrompt="1"/>
          </p:nvPr>
        </p:nvSpPr>
        <p:spPr>
          <a:xfrm>
            <a:off x="1003468" y="701458"/>
            <a:ext cx="10595624" cy="3060956"/>
          </a:xfrm>
          <a:prstGeom prst="rect">
            <a:avLst/>
          </a:prstGeom>
        </p:spPr>
        <p:txBody>
          <a:bodyPr anchor="b"/>
          <a:lstStyle>
            <a:lvl1pPr algn="ctr">
              <a:defRPr sz="4800">
                <a:solidFill>
                  <a:srgbClr val="FFFFFF"/>
                </a:solidFill>
              </a:defRPr>
            </a:lvl1pPr>
          </a:lstStyle>
          <a:p>
            <a:r>
              <a:t>CLICK TO EDIT MASTER TITLE STYLE</a:t>
            </a:r>
          </a:p>
        </p:txBody>
      </p:sp>
      <p:sp>
        <p:nvSpPr>
          <p:cNvPr id="1046" name="Body Level One…"/>
          <p:cNvSpPr txBox="1">
            <a:spLocks noGrp="1"/>
          </p:cNvSpPr>
          <p:nvPr>
            <p:ph type="body" sz="half" idx="1"/>
          </p:nvPr>
        </p:nvSpPr>
        <p:spPr>
          <a:xfrm>
            <a:off x="1003468" y="4479449"/>
            <a:ext cx="10595624" cy="1708409"/>
          </a:xfrm>
          <a:prstGeom prst="rect">
            <a:avLst/>
          </a:prstGeom>
        </p:spPr>
        <p:txBody>
          <a:bodyPr/>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47" name="Straight Connector 8"/>
          <p:cNvSpPr/>
          <p:nvPr/>
        </p:nvSpPr>
        <p:spPr>
          <a:xfrm>
            <a:off x="5844078" y="4120932"/>
            <a:ext cx="914402" cy="2"/>
          </a:xfrm>
          <a:prstGeom prst="line">
            <a:avLst/>
          </a:prstGeom>
          <a:ln w="88900">
            <a:solidFill>
              <a:srgbClr val="FFFFFF"/>
            </a:solidFill>
            <a:miter/>
          </a:ln>
        </p:spPr>
        <p:txBody>
          <a:bodyPr lIns="45718" tIns="45718" rIns="45718" bIns="45718"/>
          <a:lstStyle/>
          <a:p>
            <a:endParaRPr/>
          </a:p>
        </p:txBody>
      </p:sp>
      <p:sp>
        <p:nvSpPr>
          <p:cNvPr id="104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nd Content with Sidebar">
    <p:spTree>
      <p:nvGrpSpPr>
        <p:cNvPr id="1" name=""/>
        <p:cNvGrpSpPr/>
        <p:nvPr/>
      </p:nvGrpSpPr>
      <p:grpSpPr>
        <a:xfrm>
          <a:off x="0" y="0"/>
          <a:ext cx="0" cy="0"/>
          <a:chOff x="0" y="0"/>
          <a:chExt cx="0" cy="0"/>
        </a:xfrm>
      </p:grpSpPr>
      <p:sp>
        <p:nvSpPr>
          <p:cNvPr id="1056"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57"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58"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59" name="CLICK TO EDIT MASTER TITLE STYLE"/>
          <p:cNvSpPr txBox="1">
            <a:spLocks noGrp="1"/>
          </p:cNvSpPr>
          <p:nvPr>
            <p:ph type="title" hasCustomPrompt="1"/>
          </p:nvPr>
        </p:nvSpPr>
        <p:spPr>
          <a:xfrm>
            <a:off x="1003468" y="701458"/>
            <a:ext cx="6158987" cy="1897696"/>
          </a:xfrm>
          <a:prstGeom prst="rect">
            <a:avLst/>
          </a:prstGeom>
        </p:spPr>
        <p:txBody>
          <a:bodyPr/>
          <a:lstStyle/>
          <a:p>
            <a:r>
              <a:t>CLICK TO EDIT MASTER TITLE STYLE</a:t>
            </a:r>
          </a:p>
        </p:txBody>
      </p:sp>
      <p:sp>
        <p:nvSpPr>
          <p:cNvPr id="1060"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1" name="Rectangle 3"/>
          <p:cNvSpPr/>
          <p:nvPr/>
        </p:nvSpPr>
        <p:spPr>
          <a:xfrm>
            <a:off x="7746827" y="0"/>
            <a:ext cx="4445173" cy="6858000"/>
          </a:xfrm>
          <a:prstGeom prst="rect">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62"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063"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2_Title and Content with Sidebar">
    <p:spTree>
      <p:nvGrpSpPr>
        <p:cNvPr id="1" name=""/>
        <p:cNvGrpSpPr/>
        <p:nvPr/>
      </p:nvGrpSpPr>
      <p:grpSpPr>
        <a:xfrm>
          <a:off x="0" y="0"/>
          <a:ext cx="0" cy="0"/>
          <a:chOff x="0" y="0"/>
          <a:chExt cx="0" cy="0"/>
        </a:xfrm>
      </p:grpSpPr>
      <p:sp>
        <p:nvSpPr>
          <p:cNvPr id="1071"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72"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73"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74" name="Rectangle 4"/>
          <p:cNvSpPr/>
          <p:nvPr/>
        </p:nvSpPr>
        <p:spPr>
          <a:xfrm>
            <a:off x="7746817" y="0"/>
            <a:ext cx="444518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75" name="Rectangle 6"/>
          <p:cNvSpPr/>
          <p:nvPr/>
        </p:nvSpPr>
        <p:spPr>
          <a:xfrm>
            <a:off x="7746823" y="0"/>
            <a:ext cx="4445179"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76" name="CLICK TO EDIT MASTER TITLE STYLE"/>
          <p:cNvSpPr txBox="1">
            <a:spLocks noGrp="1"/>
          </p:cNvSpPr>
          <p:nvPr>
            <p:ph type="title" hasCustomPrompt="1"/>
          </p:nvPr>
        </p:nvSpPr>
        <p:spPr>
          <a:xfrm>
            <a:off x="1003468" y="701458"/>
            <a:ext cx="6158987" cy="1897696"/>
          </a:xfrm>
          <a:prstGeom prst="rect">
            <a:avLst/>
          </a:prstGeom>
        </p:spPr>
        <p:txBody>
          <a:bodyPr/>
          <a:lstStyle/>
          <a:p>
            <a:r>
              <a:t>CLICK TO EDIT MASTER TITLE STYLE</a:t>
            </a:r>
          </a:p>
        </p:txBody>
      </p:sp>
      <p:sp>
        <p:nvSpPr>
          <p:cNvPr id="1077"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8"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079"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Subtitle and Content with Sidebar">
    <p:spTree>
      <p:nvGrpSpPr>
        <p:cNvPr id="1" name=""/>
        <p:cNvGrpSpPr/>
        <p:nvPr/>
      </p:nvGrpSpPr>
      <p:grpSpPr>
        <a:xfrm>
          <a:off x="0" y="0"/>
          <a:ext cx="0" cy="0"/>
          <a:chOff x="0" y="0"/>
          <a:chExt cx="0" cy="0"/>
        </a:xfrm>
      </p:grpSpPr>
      <p:sp>
        <p:nvSpPr>
          <p:cNvPr id="108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8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8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090" name="CLICK TO EDIT MASTER TITLE STYLE"/>
          <p:cNvSpPr txBox="1">
            <a:spLocks noGrp="1"/>
          </p:cNvSpPr>
          <p:nvPr>
            <p:ph type="title" hasCustomPrompt="1"/>
          </p:nvPr>
        </p:nvSpPr>
        <p:spPr>
          <a:xfrm>
            <a:off x="1003468" y="987690"/>
            <a:ext cx="6158987" cy="1611463"/>
          </a:xfrm>
          <a:prstGeom prst="rect">
            <a:avLst/>
          </a:prstGeom>
        </p:spPr>
        <p:txBody>
          <a:bodyPr/>
          <a:lstStyle/>
          <a:p>
            <a:r>
              <a:t>CLICK TO EDIT MASTER TITLE STYLE</a:t>
            </a:r>
          </a:p>
        </p:txBody>
      </p:sp>
      <p:sp>
        <p:nvSpPr>
          <p:cNvPr id="1091"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2" name="Rectangle 3"/>
          <p:cNvSpPr/>
          <p:nvPr/>
        </p:nvSpPr>
        <p:spPr>
          <a:xfrm>
            <a:off x="7746827" y="0"/>
            <a:ext cx="4445173" cy="6858000"/>
          </a:xfrm>
          <a:prstGeom prst="rect">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93"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094" name="Text Placeholder 4"/>
          <p:cNvSpPr>
            <a:spLocks noGrp="1"/>
          </p:cNvSpPr>
          <p:nvPr>
            <p:ph type="body" sz="quarter" idx="22" hasCustomPrompt="1"/>
          </p:nvPr>
        </p:nvSpPr>
        <p:spPr>
          <a:xfrm>
            <a:off x="1003465" y="701458"/>
            <a:ext cx="6158983" cy="286233"/>
          </a:xfrm>
          <a:prstGeom prst="rect">
            <a:avLst/>
          </a:prstGeom>
        </p:spPr>
        <p:txBody>
          <a:bodyPr/>
          <a:lstStyle>
            <a:lvl1pPr marL="0" indent="0">
              <a:buClrTx/>
              <a:buSzTx/>
              <a:buFontTx/>
              <a:buNone/>
              <a:defRPr sz="1400" b="1"/>
            </a:lvl1pPr>
          </a:lstStyle>
          <a:p>
            <a:r>
              <a:t>SUBTITLE</a:t>
            </a:r>
          </a:p>
        </p:txBody>
      </p:sp>
      <p:sp>
        <p:nvSpPr>
          <p:cNvPr id="109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0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Subtitle and Content with Sidebar">
    <p:spTree>
      <p:nvGrpSpPr>
        <p:cNvPr id="1" name=""/>
        <p:cNvGrpSpPr/>
        <p:nvPr/>
      </p:nvGrpSpPr>
      <p:grpSpPr>
        <a:xfrm>
          <a:off x="0" y="0"/>
          <a:ext cx="0" cy="0"/>
          <a:chOff x="0" y="0"/>
          <a:chExt cx="0" cy="0"/>
        </a:xfrm>
      </p:grpSpPr>
      <p:sp>
        <p:nvSpPr>
          <p:cNvPr id="1103"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04"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05"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106" name="Rectangle 4"/>
          <p:cNvSpPr/>
          <p:nvPr/>
        </p:nvSpPr>
        <p:spPr>
          <a:xfrm>
            <a:off x="7746817" y="0"/>
            <a:ext cx="444518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07" name="Rectangle 6"/>
          <p:cNvSpPr/>
          <p:nvPr/>
        </p:nvSpPr>
        <p:spPr>
          <a:xfrm>
            <a:off x="7746823" y="0"/>
            <a:ext cx="4445179"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08" name="CLICK TO EDIT MASTER TITLE STYLE"/>
          <p:cNvSpPr txBox="1">
            <a:spLocks noGrp="1"/>
          </p:cNvSpPr>
          <p:nvPr>
            <p:ph type="title" hasCustomPrompt="1"/>
          </p:nvPr>
        </p:nvSpPr>
        <p:spPr>
          <a:xfrm>
            <a:off x="1003468" y="987690"/>
            <a:ext cx="6158987" cy="1611463"/>
          </a:xfrm>
          <a:prstGeom prst="rect">
            <a:avLst/>
          </a:prstGeom>
        </p:spPr>
        <p:txBody>
          <a:bodyPr/>
          <a:lstStyle/>
          <a:p>
            <a:r>
              <a:t>CLICK TO EDIT MASTER TITLE STYLE</a:t>
            </a:r>
          </a:p>
        </p:txBody>
      </p:sp>
      <p:sp>
        <p:nvSpPr>
          <p:cNvPr id="1109" name="Body Level One…"/>
          <p:cNvSpPr txBox="1">
            <a:spLocks noGrp="1"/>
          </p:cNvSpPr>
          <p:nvPr>
            <p:ph type="body" sz="half" idx="1"/>
          </p:nvPr>
        </p:nvSpPr>
        <p:spPr>
          <a:xfrm>
            <a:off x="1003465" y="2599152"/>
            <a:ext cx="6158983"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10" name="Text Placeholder 11"/>
          <p:cNvSpPr>
            <a:spLocks noGrp="1"/>
          </p:cNvSpPr>
          <p:nvPr>
            <p:ph type="body" sz="half" idx="21"/>
          </p:nvPr>
        </p:nvSpPr>
        <p:spPr>
          <a:xfrm>
            <a:off x="8339717" y="701675"/>
            <a:ext cx="3260147" cy="5475288"/>
          </a:xfrm>
          <a:prstGeom prst="rect">
            <a:avLst/>
          </a:prstGeom>
        </p:spPr>
        <p:txBody>
          <a:bodyPr/>
          <a:lstStyle/>
          <a:p>
            <a:endParaRPr/>
          </a:p>
        </p:txBody>
      </p:sp>
      <p:sp>
        <p:nvSpPr>
          <p:cNvPr id="1111" name="Text Placeholder 4"/>
          <p:cNvSpPr>
            <a:spLocks noGrp="1"/>
          </p:cNvSpPr>
          <p:nvPr>
            <p:ph type="body" sz="quarter" idx="22" hasCustomPrompt="1"/>
          </p:nvPr>
        </p:nvSpPr>
        <p:spPr>
          <a:xfrm>
            <a:off x="1003465" y="701458"/>
            <a:ext cx="6158983" cy="286233"/>
          </a:xfrm>
          <a:prstGeom prst="rect">
            <a:avLst/>
          </a:prstGeom>
        </p:spPr>
        <p:txBody>
          <a:bodyPr/>
          <a:lstStyle>
            <a:lvl1pPr marL="0" indent="0">
              <a:buClrTx/>
              <a:buSzTx/>
              <a:buFontTx/>
              <a:buNone/>
              <a:defRPr sz="1400" b="1"/>
            </a:lvl1pPr>
          </a:lstStyle>
          <a:p>
            <a:r>
              <a:t>SUBTITLE</a:t>
            </a:r>
          </a:p>
        </p:txBody>
      </p:sp>
      <p:sp>
        <p:nvSpPr>
          <p:cNvPr id="111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nd Icons">
    <p:spTree>
      <p:nvGrpSpPr>
        <p:cNvPr id="1" name=""/>
        <p:cNvGrpSpPr/>
        <p:nvPr/>
      </p:nvGrpSpPr>
      <p:grpSpPr>
        <a:xfrm>
          <a:off x="0" y="0"/>
          <a:ext cx="0" cy="0"/>
          <a:chOff x="0" y="0"/>
          <a:chExt cx="0" cy="0"/>
        </a:xfrm>
      </p:grpSpPr>
      <p:sp>
        <p:nvSpPr>
          <p:cNvPr id="112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2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2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123"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124" name="Oval 3"/>
          <p:cNvSpPr/>
          <p:nvPr/>
        </p:nvSpPr>
        <p:spPr>
          <a:xfrm>
            <a:off x="100346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25" name="Oval 7"/>
          <p:cNvSpPr/>
          <p:nvPr/>
        </p:nvSpPr>
        <p:spPr>
          <a:xfrm>
            <a:off x="1003468" y="3595427"/>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26" name="Oval 9"/>
          <p:cNvSpPr/>
          <p:nvPr/>
        </p:nvSpPr>
        <p:spPr>
          <a:xfrm>
            <a:off x="1003468" y="4988995"/>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27" name="Body Level One…"/>
          <p:cNvSpPr txBox="1">
            <a:spLocks noGrp="1"/>
          </p:cNvSpPr>
          <p:nvPr>
            <p:ph type="body" sz="quarter" idx="1"/>
          </p:nvPr>
        </p:nvSpPr>
        <p:spPr>
          <a:xfrm>
            <a:off x="2489200" y="2201863"/>
            <a:ext cx="9110665" cy="1242010"/>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1128" name="Text Placeholder 12"/>
          <p:cNvSpPr>
            <a:spLocks noGrp="1"/>
          </p:cNvSpPr>
          <p:nvPr>
            <p:ph type="body" sz="quarter" idx="21"/>
          </p:nvPr>
        </p:nvSpPr>
        <p:spPr>
          <a:xfrm>
            <a:off x="2489199" y="3595427"/>
            <a:ext cx="9110665" cy="1242010"/>
          </a:xfrm>
          <a:prstGeom prst="rect">
            <a:avLst/>
          </a:prstGeom>
        </p:spPr>
        <p:txBody>
          <a:bodyPr anchor="ctr"/>
          <a:lstStyle/>
          <a:p>
            <a:endParaRPr/>
          </a:p>
        </p:txBody>
      </p:sp>
      <p:sp>
        <p:nvSpPr>
          <p:cNvPr id="1129" name="Text Placeholder 12"/>
          <p:cNvSpPr>
            <a:spLocks noGrp="1"/>
          </p:cNvSpPr>
          <p:nvPr>
            <p:ph type="body" sz="quarter" idx="22"/>
          </p:nvPr>
        </p:nvSpPr>
        <p:spPr>
          <a:xfrm>
            <a:off x="2489199" y="4988995"/>
            <a:ext cx="9110665" cy="1242010"/>
          </a:xfrm>
          <a:prstGeom prst="rect">
            <a:avLst/>
          </a:prstGeom>
        </p:spPr>
        <p:txBody>
          <a:bodyPr anchor="ctr"/>
          <a:lstStyle/>
          <a:p>
            <a:endParaRPr/>
          </a:p>
        </p:txBody>
      </p:sp>
      <p:sp>
        <p:nvSpPr>
          <p:cNvPr id="1130"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_Title and Icons">
    <p:spTree>
      <p:nvGrpSpPr>
        <p:cNvPr id="1" name=""/>
        <p:cNvGrpSpPr/>
        <p:nvPr/>
      </p:nvGrpSpPr>
      <p:grpSpPr>
        <a:xfrm>
          <a:off x="0" y="0"/>
          <a:ext cx="0" cy="0"/>
          <a:chOff x="0" y="0"/>
          <a:chExt cx="0" cy="0"/>
        </a:xfrm>
      </p:grpSpPr>
      <p:sp>
        <p:nvSpPr>
          <p:cNvPr id="1138"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39"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40"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141"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142" name="Oval 3"/>
          <p:cNvSpPr/>
          <p:nvPr/>
        </p:nvSpPr>
        <p:spPr>
          <a:xfrm>
            <a:off x="1003470" y="2599152"/>
            <a:ext cx="1242429" cy="1242430"/>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43" name="Oval 4"/>
          <p:cNvSpPr/>
          <p:nvPr/>
        </p:nvSpPr>
        <p:spPr>
          <a:xfrm>
            <a:off x="6506567" y="2599152"/>
            <a:ext cx="1242430" cy="1242430"/>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44" name="Oval 7"/>
          <p:cNvSpPr/>
          <p:nvPr/>
        </p:nvSpPr>
        <p:spPr>
          <a:xfrm>
            <a:off x="1003470" y="4496849"/>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45" name="Oval 8"/>
          <p:cNvSpPr/>
          <p:nvPr/>
        </p:nvSpPr>
        <p:spPr>
          <a:xfrm>
            <a:off x="6506567" y="4496849"/>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46" name="Body Level One…"/>
          <p:cNvSpPr txBox="1">
            <a:spLocks noGrp="1"/>
          </p:cNvSpPr>
          <p:nvPr>
            <p:ph type="body" sz="quarter" idx="1"/>
          </p:nvPr>
        </p:nvSpPr>
        <p:spPr>
          <a:xfrm>
            <a:off x="2381250" y="2599152"/>
            <a:ext cx="3714750" cy="1660113"/>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1147" name="Text Placeholder 16"/>
          <p:cNvSpPr>
            <a:spLocks noGrp="1"/>
          </p:cNvSpPr>
          <p:nvPr>
            <p:ph type="body" sz="quarter" idx="21"/>
          </p:nvPr>
        </p:nvSpPr>
        <p:spPr>
          <a:xfrm>
            <a:off x="2381250" y="4496432"/>
            <a:ext cx="3714750" cy="1660110"/>
          </a:xfrm>
          <a:prstGeom prst="rect">
            <a:avLst/>
          </a:prstGeom>
        </p:spPr>
        <p:txBody>
          <a:bodyPr anchor="ctr"/>
          <a:lstStyle/>
          <a:p>
            <a:endParaRPr/>
          </a:p>
        </p:txBody>
      </p:sp>
      <p:sp>
        <p:nvSpPr>
          <p:cNvPr id="1148" name="Text Placeholder 16"/>
          <p:cNvSpPr>
            <a:spLocks noGrp="1"/>
          </p:cNvSpPr>
          <p:nvPr>
            <p:ph type="body" sz="quarter" idx="22"/>
          </p:nvPr>
        </p:nvSpPr>
        <p:spPr>
          <a:xfrm>
            <a:off x="7884351" y="2599152"/>
            <a:ext cx="3714752" cy="1660110"/>
          </a:xfrm>
          <a:prstGeom prst="rect">
            <a:avLst/>
          </a:prstGeom>
        </p:spPr>
        <p:txBody>
          <a:bodyPr anchor="ctr"/>
          <a:lstStyle/>
          <a:p>
            <a:endParaRPr/>
          </a:p>
        </p:txBody>
      </p:sp>
      <p:sp>
        <p:nvSpPr>
          <p:cNvPr id="1149" name="Text Placeholder 16"/>
          <p:cNvSpPr>
            <a:spLocks noGrp="1"/>
          </p:cNvSpPr>
          <p:nvPr>
            <p:ph type="body" sz="quarter" idx="23"/>
          </p:nvPr>
        </p:nvSpPr>
        <p:spPr>
          <a:xfrm>
            <a:off x="7884351" y="4496432"/>
            <a:ext cx="3714752" cy="1660110"/>
          </a:xfrm>
          <a:prstGeom prst="rect">
            <a:avLst/>
          </a:prstGeom>
        </p:spPr>
        <p:txBody>
          <a:bodyPr anchor="ctr"/>
          <a:lstStyle/>
          <a:p>
            <a:endParaRPr/>
          </a:p>
        </p:txBody>
      </p:sp>
      <p:sp>
        <p:nvSpPr>
          <p:cNvPr id="1150"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97"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8"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99"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00"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01" name="Body Level One…"/>
          <p:cNvSpPr txBox="1">
            <a:spLocks noGrp="1"/>
          </p:cNvSpPr>
          <p:nvPr>
            <p:ph type="body" idx="1"/>
          </p:nvPr>
        </p:nvSpPr>
        <p:spPr>
          <a:xfrm>
            <a:off x="1003468" y="2916820"/>
            <a:ext cx="10595634"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2_Title and Icons">
    <p:spTree>
      <p:nvGrpSpPr>
        <p:cNvPr id="1" name=""/>
        <p:cNvGrpSpPr/>
        <p:nvPr/>
      </p:nvGrpSpPr>
      <p:grpSpPr>
        <a:xfrm>
          <a:off x="0" y="0"/>
          <a:ext cx="0" cy="0"/>
          <a:chOff x="0" y="0"/>
          <a:chExt cx="0" cy="0"/>
        </a:xfrm>
      </p:grpSpPr>
      <p:sp>
        <p:nvSpPr>
          <p:cNvPr id="1158"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59"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60"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161" name="CLICK TO EDIT MASTER TITLE STYLE"/>
          <p:cNvSpPr txBox="1">
            <a:spLocks noGrp="1"/>
          </p:cNvSpPr>
          <p:nvPr>
            <p:ph type="title" hasCustomPrompt="1"/>
          </p:nvPr>
        </p:nvSpPr>
        <p:spPr>
          <a:xfrm>
            <a:off x="1003468" y="701458"/>
            <a:ext cx="10595634" cy="1499989"/>
          </a:xfrm>
          <a:prstGeom prst="rect">
            <a:avLst/>
          </a:prstGeom>
        </p:spPr>
        <p:txBody>
          <a:bodyPr/>
          <a:lstStyle/>
          <a:p>
            <a:r>
              <a:t>CLICK TO EDIT MASTER TITLE STYLE</a:t>
            </a:r>
          </a:p>
        </p:txBody>
      </p:sp>
      <p:sp>
        <p:nvSpPr>
          <p:cNvPr id="1162" name="Oval 3"/>
          <p:cNvSpPr/>
          <p:nvPr/>
        </p:nvSpPr>
        <p:spPr>
          <a:xfrm>
            <a:off x="100346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63" name="Oval 7"/>
          <p:cNvSpPr/>
          <p:nvPr/>
        </p:nvSpPr>
        <p:spPr>
          <a:xfrm>
            <a:off x="1003468" y="3595427"/>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64" name="Oval 9"/>
          <p:cNvSpPr/>
          <p:nvPr/>
        </p:nvSpPr>
        <p:spPr>
          <a:xfrm>
            <a:off x="1003468" y="4988995"/>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65" name="Body Level One…"/>
          <p:cNvSpPr txBox="1">
            <a:spLocks noGrp="1"/>
          </p:cNvSpPr>
          <p:nvPr>
            <p:ph type="body" sz="quarter" idx="1"/>
          </p:nvPr>
        </p:nvSpPr>
        <p:spPr>
          <a:xfrm>
            <a:off x="2489200" y="2201863"/>
            <a:ext cx="3606802" cy="1242010"/>
          </a:xfrm>
          <a:prstGeom prst="rect">
            <a:avLst/>
          </a:prstGeom>
        </p:spPr>
        <p:txBody>
          <a:bodyPr anchor="ct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1166" name="Text Placeholder 12"/>
          <p:cNvSpPr>
            <a:spLocks noGrp="1"/>
          </p:cNvSpPr>
          <p:nvPr>
            <p:ph type="body" sz="quarter" idx="21"/>
          </p:nvPr>
        </p:nvSpPr>
        <p:spPr>
          <a:xfrm>
            <a:off x="2489200" y="3595427"/>
            <a:ext cx="3606802" cy="1242010"/>
          </a:xfrm>
          <a:prstGeom prst="rect">
            <a:avLst/>
          </a:prstGeom>
        </p:spPr>
        <p:txBody>
          <a:bodyPr anchor="ctr"/>
          <a:lstStyle/>
          <a:p>
            <a:endParaRPr/>
          </a:p>
        </p:txBody>
      </p:sp>
      <p:sp>
        <p:nvSpPr>
          <p:cNvPr id="1167" name="Text Placeholder 12"/>
          <p:cNvSpPr>
            <a:spLocks noGrp="1"/>
          </p:cNvSpPr>
          <p:nvPr>
            <p:ph type="body" sz="quarter" idx="22"/>
          </p:nvPr>
        </p:nvSpPr>
        <p:spPr>
          <a:xfrm>
            <a:off x="2489200" y="4988995"/>
            <a:ext cx="3606802" cy="1242010"/>
          </a:xfrm>
          <a:prstGeom prst="rect">
            <a:avLst/>
          </a:prstGeom>
        </p:spPr>
        <p:txBody>
          <a:bodyPr anchor="ctr"/>
          <a:lstStyle/>
          <a:p>
            <a:endParaRPr/>
          </a:p>
        </p:txBody>
      </p:sp>
      <p:sp>
        <p:nvSpPr>
          <p:cNvPr id="1168" name="Oval 18"/>
          <p:cNvSpPr/>
          <p:nvPr/>
        </p:nvSpPr>
        <p:spPr>
          <a:xfrm>
            <a:off x="6506567" y="2201446"/>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69" name="Oval 19"/>
          <p:cNvSpPr/>
          <p:nvPr/>
        </p:nvSpPr>
        <p:spPr>
          <a:xfrm>
            <a:off x="6506567" y="3595427"/>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70" name="Oval 20"/>
          <p:cNvSpPr/>
          <p:nvPr/>
        </p:nvSpPr>
        <p:spPr>
          <a:xfrm>
            <a:off x="6506567" y="4988995"/>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171" name="Text Placeholder 12"/>
          <p:cNvSpPr>
            <a:spLocks noGrp="1"/>
          </p:cNvSpPr>
          <p:nvPr>
            <p:ph type="body" sz="quarter" idx="23"/>
          </p:nvPr>
        </p:nvSpPr>
        <p:spPr>
          <a:xfrm>
            <a:off x="7992301" y="2201863"/>
            <a:ext cx="3606802" cy="1242010"/>
          </a:xfrm>
          <a:prstGeom prst="rect">
            <a:avLst/>
          </a:prstGeom>
        </p:spPr>
        <p:txBody>
          <a:bodyPr anchor="ctr"/>
          <a:lstStyle/>
          <a:p>
            <a:endParaRPr/>
          </a:p>
        </p:txBody>
      </p:sp>
      <p:sp>
        <p:nvSpPr>
          <p:cNvPr id="1172" name="Text Placeholder 12"/>
          <p:cNvSpPr>
            <a:spLocks noGrp="1"/>
          </p:cNvSpPr>
          <p:nvPr>
            <p:ph type="body" sz="quarter" idx="24"/>
          </p:nvPr>
        </p:nvSpPr>
        <p:spPr>
          <a:xfrm>
            <a:off x="7992301" y="3595427"/>
            <a:ext cx="3606802" cy="1242010"/>
          </a:xfrm>
          <a:prstGeom prst="rect">
            <a:avLst/>
          </a:prstGeom>
        </p:spPr>
        <p:txBody>
          <a:bodyPr anchor="ctr"/>
          <a:lstStyle/>
          <a:p>
            <a:endParaRPr/>
          </a:p>
        </p:txBody>
      </p:sp>
      <p:sp>
        <p:nvSpPr>
          <p:cNvPr id="1173" name="Text Placeholder 12"/>
          <p:cNvSpPr>
            <a:spLocks noGrp="1"/>
          </p:cNvSpPr>
          <p:nvPr>
            <p:ph type="body" sz="quarter" idx="25"/>
          </p:nvPr>
        </p:nvSpPr>
        <p:spPr>
          <a:xfrm>
            <a:off x="7992301" y="4988995"/>
            <a:ext cx="3606802" cy="1242010"/>
          </a:xfrm>
          <a:prstGeom prst="rect">
            <a:avLst/>
          </a:prstGeom>
        </p:spPr>
        <p:txBody>
          <a:bodyPr anchor="ctr"/>
          <a:lstStyle/>
          <a:p>
            <a:endParaRPr/>
          </a:p>
        </p:txBody>
      </p:sp>
      <p:sp>
        <p:nvSpPr>
          <p:cNvPr id="1174"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and Chart">
    <p:spTree>
      <p:nvGrpSpPr>
        <p:cNvPr id="1" name=""/>
        <p:cNvGrpSpPr/>
        <p:nvPr/>
      </p:nvGrpSpPr>
      <p:grpSpPr>
        <a:xfrm>
          <a:off x="0" y="0"/>
          <a:ext cx="0" cy="0"/>
          <a:chOff x="0" y="0"/>
          <a:chExt cx="0" cy="0"/>
        </a:xfrm>
      </p:grpSpPr>
      <p:sp>
        <p:nvSpPr>
          <p:cNvPr id="1182" name="CLICK TO EDIT MASTER TITLE STYLE"/>
          <p:cNvSpPr txBox="1">
            <a:spLocks noGrp="1"/>
          </p:cNvSpPr>
          <p:nvPr>
            <p:ph type="title" hasCustomPrompt="1"/>
          </p:nvPr>
        </p:nvSpPr>
        <p:spPr>
          <a:xfrm>
            <a:off x="1003468" y="701458"/>
            <a:ext cx="10595634" cy="914401"/>
          </a:xfrm>
          <a:prstGeom prst="rect">
            <a:avLst/>
          </a:prstGeom>
        </p:spPr>
        <p:txBody>
          <a:bodyPr/>
          <a:lstStyle/>
          <a:p>
            <a:r>
              <a:t>CLICK TO EDIT MASTER TITLE STYLE</a:t>
            </a:r>
          </a:p>
        </p:txBody>
      </p:sp>
      <p:sp>
        <p:nvSpPr>
          <p:cNvPr id="1183" name="Body Level One…"/>
          <p:cNvSpPr txBox="1">
            <a:spLocks noGrp="1"/>
          </p:cNvSpPr>
          <p:nvPr>
            <p:ph type="body" sz="quarter" idx="1"/>
          </p:nvPr>
        </p:nvSpPr>
        <p:spPr>
          <a:xfrm>
            <a:off x="1003300" y="1684338"/>
            <a:ext cx="10594975" cy="914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191" name="CLICK TO EDIT MASTER TITLE STYLE"/>
          <p:cNvSpPr txBox="1">
            <a:spLocks noGrp="1"/>
          </p:cNvSpPr>
          <p:nvPr>
            <p:ph type="title" hasCustomPrompt="1"/>
          </p:nvPr>
        </p:nvSpPr>
        <p:spPr>
          <a:xfrm>
            <a:off x="1003468" y="701458"/>
            <a:ext cx="10595634" cy="914401"/>
          </a:xfrm>
          <a:prstGeom prst="rect">
            <a:avLst/>
          </a:prstGeom>
        </p:spPr>
        <p:txBody>
          <a:bodyPr/>
          <a:lstStyle/>
          <a:p>
            <a:r>
              <a:t>CLICK TO EDIT MASTER TITLE STYLE</a:t>
            </a:r>
          </a:p>
        </p:txBody>
      </p:sp>
      <p:sp>
        <p:nvSpPr>
          <p:cNvPr id="1192" name="Body Level One…"/>
          <p:cNvSpPr txBox="1">
            <a:spLocks noGrp="1"/>
          </p:cNvSpPr>
          <p:nvPr>
            <p:ph type="body" sz="quarter" idx="1"/>
          </p:nvPr>
        </p:nvSpPr>
        <p:spPr>
          <a:xfrm>
            <a:off x="1003300" y="1684338"/>
            <a:ext cx="10594975" cy="914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00"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201" name="Body Level One…"/>
          <p:cNvSpPr txBox="1">
            <a:spLocks noGrp="1"/>
          </p:cNvSpPr>
          <p:nvPr>
            <p:ph type="body" sz="half" idx="1"/>
          </p:nvPr>
        </p:nvSpPr>
        <p:spPr>
          <a:xfrm>
            <a:off x="1003468" y="2599152"/>
            <a:ext cx="5181602"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209"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0"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1"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212"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3"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4"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15"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216" name="Body Level One…"/>
          <p:cNvSpPr txBox="1">
            <a:spLocks noGrp="1"/>
          </p:cNvSpPr>
          <p:nvPr>
            <p:ph type="body" sz="half" idx="1"/>
          </p:nvPr>
        </p:nvSpPr>
        <p:spPr>
          <a:xfrm>
            <a:off x="1003468" y="2916820"/>
            <a:ext cx="5181602" cy="326014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wo Icons">
    <p:spTree>
      <p:nvGrpSpPr>
        <p:cNvPr id="1" name=""/>
        <p:cNvGrpSpPr/>
        <p:nvPr/>
      </p:nvGrpSpPr>
      <p:grpSpPr>
        <a:xfrm>
          <a:off x="0" y="0"/>
          <a:ext cx="0" cy="0"/>
          <a:chOff x="0" y="0"/>
          <a:chExt cx="0" cy="0"/>
        </a:xfrm>
      </p:grpSpPr>
      <p:sp>
        <p:nvSpPr>
          <p:cNvPr id="122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2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2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228"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1229" name="Oval 5"/>
          <p:cNvSpPr/>
          <p:nvPr/>
        </p:nvSpPr>
        <p:spPr>
          <a:xfrm>
            <a:off x="2602383" y="2201446"/>
            <a:ext cx="1894706" cy="1894705"/>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30" name="Oval 7"/>
          <p:cNvSpPr/>
          <p:nvPr/>
        </p:nvSpPr>
        <p:spPr>
          <a:xfrm>
            <a:off x="8105484" y="2201446"/>
            <a:ext cx="1894705" cy="1894705"/>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31" name="Body Level One…"/>
          <p:cNvSpPr txBox="1">
            <a:spLocks noGrp="1"/>
          </p:cNvSpPr>
          <p:nvPr>
            <p:ph type="body" sz="quarter" idx="1"/>
          </p:nvPr>
        </p:nvSpPr>
        <p:spPr>
          <a:xfrm>
            <a:off x="1003300" y="4289425"/>
            <a:ext cx="5181600" cy="1887540"/>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232" name="Text Placeholder 11"/>
          <p:cNvSpPr>
            <a:spLocks noGrp="1"/>
          </p:cNvSpPr>
          <p:nvPr>
            <p:ph type="body" sz="quarter" idx="21"/>
          </p:nvPr>
        </p:nvSpPr>
        <p:spPr>
          <a:xfrm>
            <a:off x="6418262" y="4281487"/>
            <a:ext cx="5180013" cy="1903412"/>
          </a:xfrm>
          <a:prstGeom prst="rect">
            <a:avLst/>
          </a:prstGeom>
        </p:spPr>
        <p:txBody>
          <a:bodyPr/>
          <a:lstStyle/>
          <a:p>
            <a:endParaRPr/>
          </a:p>
        </p:txBody>
      </p:sp>
      <p:sp>
        <p:nvSpPr>
          <p:cNvPr id="1233"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Quadrant">
    <p:spTree>
      <p:nvGrpSpPr>
        <p:cNvPr id="1" name=""/>
        <p:cNvGrpSpPr/>
        <p:nvPr/>
      </p:nvGrpSpPr>
      <p:grpSpPr>
        <a:xfrm>
          <a:off x="0" y="0"/>
          <a:ext cx="0" cy="0"/>
          <a:chOff x="0" y="0"/>
          <a:chExt cx="0" cy="0"/>
        </a:xfrm>
      </p:grpSpPr>
      <p:sp>
        <p:nvSpPr>
          <p:cNvPr id="1241"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242" name="Body Level One…"/>
          <p:cNvSpPr txBox="1">
            <a:spLocks noGrp="1"/>
          </p:cNvSpPr>
          <p:nvPr>
            <p:ph type="body" sz="quarter" idx="1"/>
          </p:nvPr>
        </p:nvSpPr>
        <p:spPr>
          <a:xfrm>
            <a:off x="1003468" y="2599152"/>
            <a:ext cx="5181602" cy="165969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_Quadrant">
    <p:spTree>
      <p:nvGrpSpPr>
        <p:cNvPr id="1" name=""/>
        <p:cNvGrpSpPr/>
        <p:nvPr/>
      </p:nvGrpSpPr>
      <p:grpSpPr>
        <a:xfrm>
          <a:off x="0" y="0"/>
          <a:ext cx="0" cy="0"/>
          <a:chOff x="0" y="0"/>
          <a:chExt cx="0" cy="0"/>
        </a:xfrm>
      </p:grpSpPr>
      <p:sp>
        <p:nvSpPr>
          <p:cNvPr id="125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5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5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253"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54"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55"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56"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257" name="Body Level One…"/>
          <p:cNvSpPr txBox="1">
            <a:spLocks noGrp="1"/>
          </p:cNvSpPr>
          <p:nvPr>
            <p:ph type="body" sz="quarter" idx="1"/>
          </p:nvPr>
        </p:nvSpPr>
        <p:spPr>
          <a:xfrm>
            <a:off x="1003468" y="3429000"/>
            <a:ext cx="5181602" cy="11962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8"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hree Content">
    <p:spTree>
      <p:nvGrpSpPr>
        <p:cNvPr id="1" name=""/>
        <p:cNvGrpSpPr/>
        <p:nvPr/>
      </p:nvGrpSpPr>
      <p:grpSpPr>
        <a:xfrm>
          <a:off x="0" y="0"/>
          <a:ext cx="0" cy="0"/>
          <a:chOff x="0" y="0"/>
          <a:chExt cx="0" cy="0"/>
        </a:xfrm>
      </p:grpSpPr>
      <p:sp>
        <p:nvSpPr>
          <p:cNvPr id="1266"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267" name="Body Level One…"/>
          <p:cNvSpPr txBox="1">
            <a:spLocks noGrp="1"/>
          </p:cNvSpPr>
          <p:nvPr>
            <p:ph type="body" sz="quarter" idx="1"/>
          </p:nvPr>
        </p:nvSpPr>
        <p:spPr>
          <a:xfrm>
            <a:off x="1003300" y="2598738"/>
            <a:ext cx="3233740" cy="35575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68" name="Text Placeholder 12"/>
          <p:cNvSpPr>
            <a:spLocks noGrp="1"/>
          </p:cNvSpPr>
          <p:nvPr>
            <p:ph type="body" sz="quarter" idx="21"/>
          </p:nvPr>
        </p:nvSpPr>
        <p:spPr>
          <a:xfrm>
            <a:off x="4684331" y="2598738"/>
            <a:ext cx="3233740" cy="3557588"/>
          </a:xfrm>
          <a:prstGeom prst="rect">
            <a:avLst/>
          </a:prstGeom>
        </p:spPr>
        <p:txBody>
          <a:bodyPr/>
          <a:lstStyle/>
          <a:p>
            <a:endParaRPr/>
          </a:p>
        </p:txBody>
      </p:sp>
      <p:sp>
        <p:nvSpPr>
          <p:cNvPr id="1269" name="Text Placeholder 12"/>
          <p:cNvSpPr>
            <a:spLocks noGrp="1"/>
          </p:cNvSpPr>
          <p:nvPr>
            <p:ph type="body" sz="quarter" idx="22"/>
          </p:nvPr>
        </p:nvSpPr>
        <p:spPr>
          <a:xfrm>
            <a:off x="8365363" y="2587163"/>
            <a:ext cx="3233740" cy="3557590"/>
          </a:xfrm>
          <a:prstGeom prst="rect">
            <a:avLst/>
          </a:prstGeom>
        </p:spPr>
        <p:txBody>
          <a:bodyPr/>
          <a:lstStyle/>
          <a:p>
            <a:endParaRPr/>
          </a:p>
        </p:txBody>
      </p:sp>
      <p:sp>
        <p:nvSpPr>
          <p:cNvPr id="1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hree Content">
    <p:spTree>
      <p:nvGrpSpPr>
        <p:cNvPr id="1" name=""/>
        <p:cNvGrpSpPr/>
        <p:nvPr/>
      </p:nvGrpSpPr>
      <p:grpSpPr>
        <a:xfrm>
          <a:off x="0" y="0"/>
          <a:ext cx="0" cy="0"/>
          <a:chOff x="0" y="0"/>
          <a:chExt cx="0" cy="0"/>
        </a:xfrm>
      </p:grpSpPr>
      <p:sp>
        <p:nvSpPr>
          <p:cNvPr id="127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7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7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280"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81"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82"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83"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284" name="Body Level One…"/>
          <p:cNvSpPr txBox="1">
            <a:spLocks noGrp="1"/>
          </p:cNvSpPr>
          <p:nvPr>
            <p:ph type="body" sz="quarter" idx="1"/>
          </p:nvPr>
        </p:nvSpPr>
        <p:spPr>
          <a:xfrm>
            <a:off x="1003300" y="2896180"/>
            <a:ext cx="3233740" cy="32601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5" name="Text Placeholder 12"/>
          <p:cNvSpPr>
            <a:spLocks noGrp="1"/>
          </p:cNvSpPr>
          <p:nvPr>
            <p:ph type="body" sz="quarter" idx="21"/>
          </p:nvPr>
        </p:nvSpPr>
        <p:spPr>
          <a:xfrm>
            <a:off x="4684331" y="2896180"/>
            <a:ext cx="3233740" cy="3260145"/>
          </a:xfrm>
          <a:prstGeom prst="rect">
            <a:avLst/>
          </a:prstGeom>
        </p:spPr>
        <p:txBody>
          <a:bodyPr/>
          <a:lstStyle/>
          <a:p>
            <a:endParaRPr/>
          </a:p>
        </p:txBody>
      </p:sp>
      <p:sp>
        <p:nvSpPr>
          <p:cNvPr id="1286" name="Text Placeholder 12"/>
          <p:cNvSpPr>
            <a:spLocks noGrp="1"/>
          </p:cNvSpPr>
          <p:nvPr>
            <p:ph type="body" sz="quarter" idx="22"/>
          </p:nvPr>
        </p:nvSpPr>
        <p:spPr>
          <a:xfrm>
            <a:off x="8365363" y="2884608"/>
            <a:ext cx="3233740" cy="3260143"/>
          </a:xfrm>
          <a:prstGeom prst="rect">
            <a:avLst/>
          </a:prstGeom>
        </p:spPr>
        <p:txBody>
          <a:bodyPr/>
          <a:lstStyle/>
          <a:p>
            <a:endParaRPr/>
          </a:p>
        </p:txBody>
      </p:sp>
      <p:sp>
        <p:nvSpPr>
          <p:cNvPr id="128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_Subtitle and Content">
    <p:spTree>
      <p:nvGrpSpPr>
        <p:cNvPr id="1" name=""/>
        <p:cNvGrpSpPr/>
        <p:nvPr/>
      </p:nvGrpSpPr>
      <p:grpSpPr>
        <a:xfrm>
          <a:off x="0" y="0"/>
          <a:ext cx="0" cy="0"/>
          <a:chOff x="0" y="0"/>
          <a:chExt cx="0" cy="0"/>
        </a:xfrm>
      </p:grpSpPr>
      <p:sp>
        <p:nvSpPr>
          <p:cNvPr id="109" name="CLICK TO EDIT MASTER TITLE STYLE"/>
          <p:cNvSpPr txBox="1">
            <a:spLocks noGrp="1"/>
          </p:cNvSpPr>
          <p:nvPr>
            <p:ph type="title" hasCustomPrompt="1"/>
          </p:nvPr>
        </p:nvSpPr>
        <p:spPr>
          <a:xfrm>
            <a:off x="1003468" y="987690"/>
            <a:ext cx="10595634" cy="1611463"/>
          </a:xfrm>
          <a:prstGeom prst="rect">
            <a:avLst/>
          </a:prstGeom>
        </p:spPr>
        <p:txBody>
          <a:bodyPr/>
          <a:lstStyle/>
          <a:p>
            <a:r>
              <a:t>CLICK TO EDIT MASTER TITLE STYLE</a:t>
            </a:r>
          </a:p>
        </p:txBody>
      </p:sp>
      <p:sp>
        <p:nvSpPr>
          <p:cNvPr id="110" name="Body Level One…"/>
          <p:cNvSpPr txBox="1">
            <a:spLocks noGrp="1"/>
          </p:cNvSpPr>
          <p:nvPr>
            <p:ph type="body" idx="1"/>
          </p:nvPr>
        </p:nvSpPr>
        <p:spPr>
          <a:xfrm>
            <a:off x="1003465" y="2599152"/>
            <a:ext cx="10595631" cy="357781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1" name="Text Placeholder 4"/>
          <p:cNvSpPr>
            <a:spLocks noGrp="1"/>
          </p:cNvSpPr>
          <p:nvPr>
            <p:ph type="body" sz="quarter" idx="21" hasCustomPrompt="1"/>
          </p:nvPr>
        </p:nvSpPr>
        <p:spPr>
          <a:xfrm>
            <a:off x="1003465" y="701458"/>
            <a:ext cx="10595631" cy="286233"/>
          </a:xfrm>
          <a:prstGeom prst="rect">
            <a:avLst/>
          </a:prstGeom>
        </p:spPr>
        <p:txBody>
          <a:bodyPr/>
          <a:lstStyle>
            <a:lvl1pPr marL="0" indent="0">
              <a:buClrTx/>
              <a:buSzTx/>
              <a:buFontTx/>
              <a:buNone/>
              <a:defRPr sz="1400" b="1"/>
            </a:lvl1pPr>
          </a:lstStyle>
          <a:p>
            <a:r>
              <a:t>SUBTITLE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hree Icons">
    <p:spTree>
      <p:nvGrpSpPr>
        <p:cNvPr id="1" name=""/>
        <p:cNvGrpSpPr/>
        <p:nvPr/>
      </p:nvGrpSpPr>
      <p:grpSpPr>
        <a:xfrm>
          <a:off x="0" y="0"/>
          <a:ext cx="0" cy="0"/>
          <a:chOff x="0" y="0"/>
          <a:chExt cx="0" cy="0"/>
        </a:xfrm>
      </p:grpSpPr>
      <p:sp>
        <p:nvSpPr>
          <p:cNvPr id="129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9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29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298"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1299" name="Oval 2"/>
          <p:cNvSpPr/>
          <p:nvPr/>
        </p:nvSpPr>
        <p:spPr>
          <a:xfrm>
            <a:off x="2003531"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00" name="Oval 3"/>
          <p:cNvSpPr/>
          <p:nvPr/>
        </p:nvSpPr>
        <p:spPr>
          <a:xfrm>
            <a:off x="5680071"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01" name="Oval 4"/>
          <p:cNvSpPr/>
          <p:nvPr/>
        </p:nvSpPr>
        <p:spPr>
          <a:xfrm>
            <a:off x="9356613"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02" name="Body Level One…"/>
          <p:cNvSpPr txBox="1">
            <a:spLocks noGrp="1"/>
          </p:cNvSpPr>
          <p:nvPr>
            <p:ph type="body" sz="quarter" idx="1"/>
          </p:nvPr>
        </p:nvSpPr>
        <p:spPr>
          <a:xfrm>
            <a:off x="1003300" y="3607882"/>
            <a:ext cx="3233740" cy="254844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03" name="Text Placeholder 12"/>
          <p:cNvSpPr>
            <a:spLocks noGrp="1"/>
          </p:cNvSpPr>
          <p:nvPr>
            <p:ph type="body" sz="quarter" idx="21"/>
          </p:nvPr>
        </p:nvSpPr>
        <p:spPr>
          <a:xfrm>
            <a:off x="4684331" y="3607882"/>
            <a:ext cx="3233740" cy="2548444"/>
          </a:xfrm>
          <a:prstGeom prst="rect">
            <a:avLst/>
          </a:prstGeom>
        </p:spPr>
        <p:txBody>
          <a:bodyPr/>
          <a:lstStyle/>
          <a:p>
            <a:endParaRPr/>
          </a:p>
        </p:txBody>
      </p:sp>
      <p:sp>
        <p:nvSpPr>
          <p:cNvPr id="1304" name="Text Placeholder 12"/>
          <p:cNvSpPr>
            <a:spLocks noGrp="1"/>
          </p:cNvSpPr>
          <p:nvPr>
            <p:ph type="body" sz="quarter" idx="22"/>
          </p:nvPr>
        </p:nvSpPr>
        <p:spPr>
          <a:xfrm>
            <a:off x="8365363" y="3596309"/>
            <a:ext cx="3233740" cy="2548444"/>
          </a:xfrm>
          <a:prstGeom prst="rect">
            <a:avLst/>
          </a:prstGeom>
        </p:spPr>
        <p:txBody>
          <a:bodyPr/>
          <a:lstStyle/>
          <a:p>
            <a:endParaRPr/>
          </a:p>
        </p:txBody>
      </p:sp>
      <p:sp>
        <p:nvSpPr>
          <p:cNvPr id="1305"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Four Content">
    <p:spTree>
      <p:nvGrpSpPr>
        <p:cNvPr id="1" name=""/>
        <p:cNvGrpSpPr/>
        <p:nvPr/>
      </p:nvGrpSpPr>
      <p:grpSpPr>
        <a:xfrm>
          <a:off x="0" y="0"/>
          <a:ext cx="0" cy="0"/>
          <a:chOff x="0" y="0"/>
          <a:chExt cx="0" cy="0"/>
        </a:xfrm>
      </p:grpSpPr>
      <p:sp>
        <p:nvSpPr>
          <p:cNvPr id="1313"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314" name="Body Level One…"/>
          <p:cNvSpPr txBox="1">
            <a:spLocks noGrp="1"/>
          </p:cNvSpPr>
          <p:nvPr>
            <p:ph type="body" sz="quarter" idx="1"/>
          </p:nvPr>
        </p:nvSpPr>
        <p:spPr>
          <a:xfrm>
            <a:off x="1003300" y="2598738"/>
            <a:ext cx="2284415" cy="35575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15" name="Text Placeholder 12"/>
          <p:cNvSpPr>
            <a:spLocks noGrp="1"/>
          </p:cNvSpPr>
          <p:nvPr>
            <p:ph type="body" sz="quarter" idx="21"/>
          </p:nvPr>
        </p:nvSpPr>
        <p:spPr>
          <a:xfrm>
            <a:off x="3773763" y="2598738"/>
            <a:ext cx="2284415" cy="3557588"/>
          </a:xfrm>
          <a:prstGeom prst="rect">
            <a:avLst/>
          </a:prstGeom>
        </p:spPr>
        <p:txBody>
          <a:bodyPr/>
          <a:lstStyle/>
          <a:p>
            <a:endParaRPr/>
          </a:p>
        </p:txBody>
      </p:sp>
      <p:sp>
        <p:nvSpPr>
          <p:cNvPr id="1316" name="Text Placeholder 12"/>
          <p:cNvSpPr>
            <a:spLocks noGrp="1"/>
          </p:cNvSpPr>
          <p:nvPr>
            <p:ph type="body" sz="quarter" idx="22"/>
          </p:nvPr>
        </p:nvSpPr>
        <p:spPr>
          <a:xfrm>
            <a:off x="6544226" y="2598738"/>
            <a:ext cx="2284415" cy="3557588"/>
          </a:xfrm>
          <a:prstGeom prst="rect">
            <a:avLst/>
          </a:prstGeom>
        </p:spPr>
        <p:txBody>
          <a:bodyPr/>
          <a:lstStyle/>
          <a:p>
            <a:endParaRPr/>
          </a:p>
        </p:txBody>
      </p:sp>
      <p:sp>
        <p:nvSpPr>
          <p:cNvPr id="1317" name="Text Placeholder 12"/>
          <p:cNvSpPr>
            <a:spLocks noGrp="1"/>
          </p:cNvSpPr>
          <p:nvPr>
            <p:ph type="body" sz="quarter" idx="23"/>
          </p:nvPr>
        </p:nvSpPr>
        <p:spPr>
          <a:xfrm>
            <a:off x="9314688" y="2598738"/>
            <a:ext cx="2284415" cy="3557588"/>
          </a:xfrm>
          <a:prstGeom prst="rect">
            <a:avLst/>
          </a:prstGeom>
        </p:spPr>
        <p:txBody>
          <a:bodyPr/>
          <a:lstStyle/>
          <a:p>
            <a:endParaRPr/>
          </a:p>
        </p:txBody>
      </p:sp>
      <p:sp>
        <p:nvSpPr>
          <p:cNvPr id="1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Three Content Bar">
    <p:spTree>
      <p:nvGrpSpPr>
        <p:cNvPr id="1" name=""/>
        <p:cNvGrpSpPr/>
        <p:nvPr/>
      </p:nvGrpSpPr>
      <p:grpSpPr>
        <a:xfrm>
          <a:off x="0" y="0"/>
          <a:ext cx="0" cy="0"/>
          <a:chOff x="0" y="0"/>
          <a:chExt cx="0" cy="0"/>
        </a:xfrm>
      </p:grpSpPr>
      <p:sp>
        <p:nvSpPr>
          <p:cNvPr id="132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2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2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328"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29"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30"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31"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332" name="Body Level One…"/>
          <p:cNvSpPr txBox="1">
            <a:spLocks noGrp="1"/>
          </p:cNvSpPr>
          <p:nvPr>
            <p:ph type="body" sz="quarter" idx="1"/>
          </p:nvPr>
        </p:nvSpPr>
        <p:spPr>
          <a:xfrm>
            <a:off x="1003300" y="3429000"/>
            <a:ext cx="2295525" cy="27273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33" name="Text Placeholder 20"/>
          <p:cNvSpPr>
            <a:spLocks noGrp="1"/>
          </p:cNvSpPr>
          <p:nvPr>
            <p:ph type="body" sz="quarter" idx="21"/>
          </p:nvPr>
        </p:nvSpPr>
        <p:spPr>
          <a:xfrm>
            <a:off x="3770059" y="3429000"/>
            <a:ext cx="2295526" cy="2727325"/>
          </a:xfrm>
          <a:prstGeom prst="rect">
            <a:avLst/>
          </a:prstGeom>
        </p:spPr>
        <p:txBody>
          <a:bodyPr/>
          <a:lstStyle/>
          <a:p>
            <a:endParaRPr/>
          </a:p>
        </p:txBody>
      </p:sp>
      <p:sp>
        <p:nvSpPr>
          <p:cNvPr id="1334" name="Text Placeholder 20"/>
          <p:cNvSpPr>
            <a:spLocks noGrp="1"/>
          </p:cNvSpPr>
          <p:nvPr>
            <p:ph type="body" sz="quarter" idx="22"/>
          </p:nvPr>
        </p:nvSpPr>
        <p:spPr>
          <a:xfrm>
            <a:off x="6536818" y="3429000"/>
            <a:ext cx="2295527" cy="2727325"/>
          </a:xfrm>
          <a:prstGeom prst="rect">
            <a:avLst/>
          </a:prstGeom>
        </p:spPr>
        <p:txBody>
          <a:bodyPr/>
          <a:lstStyle/>
          <a:p>
            <a:endParaRPr/>
          </a:p>
        </p:txBody>
      </p:sp>
      <p:sp>
        <p:nvSpPr>
          <p:cNvPr id="1335" name="Text Placeholder 20"/>
          <p:cNvSpPr>
            <a:spLocks noGrp="1"/>
          </p:cNvSpPr>
          <p:nvPr>
            <p:ph type="body" sz="quarter" idx="23"/>
          </p:nvPr>
        </p:nvSpPr>
        <p:spPr>
          <a:xfrm>
            <a:off x="9303576" y="3429000"/>
            <a:ext cx="2295527" cy="2727325"/>
          </a:xfrm>
          <a:prstGeom prst="rect">
            <a:avLst/>
          </a:prstGeom>
        </p:spPr>
        <p:txBody>
          <a:bodyPr/>
          <a:lstStyle/>
          <a:p>
            <a:endParaRPr/>
          </a:p>
        </p:txBody>
      </p:sp>
      <p:sp>
        <p:nvSpPr>
          <p:cNvPr id="133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3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Four Icons">
    <p:spTree>
      <p:nvGrpSpPr>
        <p:cNvPr id="1" name=""/>
        <p:cNvGrpSpPr/>
        <p:nvPr/>
      </p:nvGrpSpPr>
      <p:grpSpPr>
        <a:xfrm>
          <a:off x="0" y="0"/>
          <a:ext cx="0" cy="0"/>
          <a:chOff x="0" y="0"/>
          <a:chExt cx="0" cy="0"/>
        </a:xfrm>
      </p:grpSpPr>
      <p:sp>
        <p:nvSpPr>
          <p:cNvPr id="1344"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45"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46"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347"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1348" name="Oval 7"/>
          <p:cNvSpPr/>
          <p:nvPr/>
        </p:nvSpPr>
        <p:spPr>
          <a:xfrm>
            <a:off x="152901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49" name="Oval 8"/>
          <p:cNvSpPr/>
          <p:nvPr/>
        </p:nvSpPr>
        <p:spPr>
          <a:xfrm>
            <a:off x="4296388"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50" name="Oval 9"/>
          <p:cNvSpPr/>
          <p:nvPr/>
        </p:nvSpPr>
        <p:spPr>
          <a:xfrm>
            <a:off x="7063757"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51" name="Oval 10"/>
          <p:cNvSpPr/>
          <p:nvPr/>
        </p:nvSpPr>
        <p:spPr>
          <a:xfrm>
            <a:off x="9831127"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52" name="Body Level One…"/>
          <p:cNvSpPr txBox="1">
            <a:spLocks noGrp="1"/>
          </p:cNvSpPr>
          <p:nvPr>
            <p:ph type="body" sz="quarter" idx="1"/>
          </p:nvPr>
        </p:nvSpPr>
        <p:spPr>
          <a:xfrm>
            <a:off x="1003300" y="3607882"/>
            <a:ext cx="2293522" cy="2579977"/>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53" name="Text Placeholder 15"/>
          <p:cNvSpPr>
            <a:spLocks noGrp="1"/>
          </p:cNvSpPr>
          <p:nvPr>
            <p:ph type="body" sz="quarter" idx="21"/>
          </p:nvPr>
        </p:nvSpPr>
        <p:spPr>
          <a:xfrm>
            <a:off x="3770726" y="3607882"/>
            <a:ext cx="2293522" cy="2579977"/>
          </a:xfrm>
          <a:prstGeom prst="rect">
            <a:avLst/>
          </a:prstGeom>
        </p:spPr>
        <p:txBody>
          <a:bodyPr/>
          <a:lstStyle/>
          <a:p>
            <a:endParaRPr/>
          </a:p>
        </p:txBody>
      </p:sp>
      <p:sp>
        <p:nvSpPr>
          <p:cNvPr id="1354" name="Text Placeholder 15"/>
          <p:cNvSpPr>
            <a:spLocks noGrp="1"/>
          </p:cNvSpPr>
          <p:nvPr>
            <p:ph type="body" sz="quarter" idx="22"/>
          </p:nvPr>
        </p:nvSpPr>
        <p:spPr>
          <a:xfrm>
            <a:off x="6538152" y="3607882"/>
            <a:ext cx="2293522" cy="2579977"/>
          </a:xfrm>
          <a:prstGeom prst="rect">
            <a:avLst/>
          </a:prstGeom>
        </p:spPr>
        <p:txBody>
          <a:bodyPr/>
          <a:lstStyle/>
          <a:p>
            <a:endParaRPr/>
          </a:p>
        </p:txBody>
      </p:sp>
      <p:sp>
        <p:nvSpPr>
          <p:cNvPr id="1355" name="Text Placeholder 15"/>
          <p:cNvSpPr>
            <a:spLocks noGrp="1"/>
          </p:cNvSpPr>
          <p:nvPr>
            <p:ph type="body" sz="quarter" idx="23"/>
          </p:nvPr>
        </p:nvSpPr>
        <p:spPr>
          <a:xfrm>
            <a:off x="9305580" y="3607882"/>
            <a:ext cx="2293522" cy="2579977"/>
          </a:xfrm>
          <a:prstGeom prst="rect">
            <a:avLst/>
          </a:prstGeom>
        </p:spPr>
        <p:txBody>
          <a:bodyPr/>
          <a:lstStyle/>
          <a:p>
            <a:endParaRPr/>
          </a:p>
        </p:txBody>
      </p:sp>
      <p:sp>
        <p:nvSpPr>
          <p:cNvPr id="1356"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3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Five Content">
    <p:spTree>
      <p:nvGrpSpPr>
        <p:cNvPr id="1" name=""/>
        <p:cNvGrpSpPr/>
        <p:nvPr/>
      </p:nvGrpSpPr>
      <p:grpSpPr>
        <a:xfrm>
          <a:off x="0" y="0"/>
          <a:ext cx="0" cy="0"/>
          <a:chOff x="0" y="0"/>
          <a:chExt cx="0" cy="0"/>
        </a:xfrm>
      </p:grpSpPr>
      <p:sp>
        <p:nvSpPr>
          <p:cNvPr id="1364" name="CLICK TO EDIT MASTER TITLE STYLE"/>
          <p:cNvSpPr txBox="1">
            <a:spLocks noGrp="1"/>
          </p:cNvSpPr>
          <p:nvPr>
            <p:ph type="title" hasCustomPrompt="1"/>
          </p:nvPr>
        </p:nvSpPr>
        <p:spPr>
          <a:xfrm>
            <a:off x="1003468" y="701458"/>
            <a:ext cx="10595634" cy="1897696"/>
          </a:xfrm>
          <a:prstGeom prst="rect">
            <a:avLst/>
          </a:prstGeom>
        </p:spPr>
        <p:txBody>
          <a:bodyPr/>
          <a:lstStyle/>
          <a:p>
            <a:r>
              <a:t>CLICK TO EDIT MASTER TITLE STYLE</a:t>
            </a:r>
          </a:p>
        </p:txBody>
      </p:sp>
      <p:sp>
        <p:nvSpPr>
          <p:cNvPr id="1365" name="Body Level One…"/>
          <p:cNvSpPr txBox="1">
            <a:spLocks noGrp="1"/>
          </p:cNvSpPr>
          <p:nvPr>
            <p:ph type="body" sz="quarter" idx="1"/>
          </p:nvPr>
        </p:nvSpPr>
        <p:spPr>
          <a:xfrm>
            <a:off x="1003300" y="2598738"/>
            <a:ext cx="1882954" cy="35887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66" name="Text Placeholder 7"/>
          <p:cNvSpPr>
            <a:spLocks noGrp="1"/>
          </p:cNvSpPr>
          <p:nvPr>
            <p:ph type="body" sz="quarter" idx="21"/>
          </p:nvPr>
        </p:nvSpPr>
        <p:spPr>
          <a:xfrm>
            <a:off x="3181512" y="2598738"/>
            <a:ext cx="1882951" cy="3588707"/>
          </a:xfrm>
          <a:prstGeom prst="rect">
            <a:avLst/>
          </a:prstGeom>
        </p:spPr>
        <p:txBody>
          <a:bodyPr/>
          <a:lstStyle/>
          <a:p>
            <a:endParaRPr/>
          </a:p>
        </p:txBody>
      </p:sp>
      <p:sp>
        <p:nvSpPr>
          <p:cNvPr id="1367" name="Text Placeholder 7"/>
          <p:cNvSpPr>
            <a:spLocks noGrp="1"/>
          </p:cNvSpPr>
          <p:nvPr>
            <p:ph type="body" sz="quarter" idx="22"/>
          </p:nvPr>
        </p:nvSpPr>
        <p:spPr>
          <a:xfrm>
            <a:off x="5359725" y="2598738"/>
            <a:ext cx="1882952" cy="3588707"/>
          </a:xfrm>
          <a:prstGeom prst="rect">
            <a:avLst/>
          </a:prstGeom>
        </p:spPr>
        <p:txBody>
          <a:bodyPr/>
          <a:lstStyle/>
          <a:p>
            <a:endParaRPr/>
          </a:p>
        </p:txBody>
      </p:sp>
      <p:sp>
        <p:nvSpPr>
          <p:cNvPr id="1368" name="Text Placeholder 7"/>
          <p:cNvSpPr>
            <a:spLocks noGrp="1"/>
          </p:cNvSpPr>
          <p:nvPr>
            <p:ph type="body" sz="quarter" idx="23"/>
          </p:nvPr>
        </p:nvSpPr>
        <p:spPr>
          <a:xfrm>
            <a:off x="7537936" y="2598738"/>
            <a:ext cx="1882951" cy="3588707"/>
          </a:xfrm>
          <a:prstGeom prst="rect">
            <a:avLst/>
          </a:prstGeom>
        </p:spPr>
        <p:txBody>
          <a:bodyPr/>
          <a:lstStyle/>
          <a:p>
            <a:endParaRPr/>
          </a:p>
        </p:txBody>
      </p:sp>
      <p:sp>
        <p:nvSpPr>
          <p:cNvPr id="1369" name="Text Placeholder 7"/>
          <p:cNvSpPr>
            <a:spLocks noGrp="1"/>
          </p:cNvSpPr>
          <p:nvPr>
            <p:ph type="body" sz="quarter" idx="24"/>
          </p:nvPr>
        </p:nvSpPr>
        <p:spPr>
          <a:xfrm>
            <a:off x="9716148" y="2598738"/>
            <a:ext cx="1882951" cy="3588707"/>
          </a:xfrm>
          <a:prstGeom prst="rect">
            <a:avLst/>
          </a:prstGeom>
        </p:spPr>
        <p:txBody>
          <a:bodyPr/>
          <a:lstStyle/>
          <a:p>
            <a:endParaRPr/>
          </a:p>
        </p:txBody>
      </p:sp>
      <p:sp>
        <p:nvSpPr>
          <p:cNvPr id="13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Five Content">
    <p:spTree>
      <p:nvGrpSpPr>
        <p:cNvPr id="1" name=""/>
        <p:cNvGrpSpPr/>
        <p:nvPr/>
      </p:nvGrpSpPr>
      <p:grpSpPr>
        <a:xfrm>
          <a:off x="0" y="0"/>
          <a:ext cx="0" cy="0"/>
          <a:chOff x="0" y="0"/>
          <a:chExt cx="0" cy="0"/>
        </a:xfrm>
      </p:grpSpPr>
      <p:sp>
        <p:nvSpPr>
          <p:cNvPr id="137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7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7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380" name="Rectangle 4"/>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81" name="Rectangle 5"/>
          <p:cNvSpPr/>
          <p:nvPr/>
        </p:nvSpPr>
        <p:spPr>
          <a:xfrm>
            <a:off x="419099"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82" name="Rectangle 7"/>
          <p:cNvSpPr/>
          <p:nvPr/>
        </p:nvSpPr>
        <p:spPr>
          <a:xfrm>
            <a:off x="419097" y="2599152"/>
            <a:ext cx="11772903" cy="4258849"/>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83" name="CLICK TO EDIT MASTER TITLE STYLE"/>
          <p:cNvSpPr txBox="1">
            <a:spLocks noGrp="1"/>
          </p:cNvSpPr>
          <p:nvPr>
            <p:ph type="title" hasCustomPrompt="1"/>
          </p:nvPr>
        </p:nvSpPr>
        <p:spPr>
          <a:xfrm>
            <a:off x="1003468" y="701458"/>
            <a:ext cx="10595634" cy="1897696"/>
          </a:xfrm>
          <a:prstGeom prst="rect">
            <a:avLst/>
          </a:prstGeom>
        </p:spPr>
        <p:txBody>
          <a:bodyPr/>
          <a:lstStyle>
            <a:lvl1pPr>
              <a:defRPr>
                <a:solidFill>
                  <a:srgbClr val="FFFFFF"/>
                </a:solidFill>
              </a:defRPr>
            </a:lvl1pPr>
          </a:lstStyle>
          <a:p>
            <a:r>
              <a:t>CLICK TO EDIT MASTER TITLE STYLE</a:t>
            </a:r>
          </a:p>
        </p:txBody>
      </p:sp>
      <p:sp>
        <p:nvSpPr>
          <p:cNvPr id="1384" name="Body Level One…"/>
          <p:cNvSpPr txBox="1">
            <a:spLocks noGrp="1"/>
          </p:cNvSpPr>
          <p:nvPr>
            <p:ph type="body" sz="quarter" idx="1"/>
          </p:nvPr>
        </p:nvSpPr>
        <p:spPr>
          <a:xfrm>
            <a:off x="1003300" y="3429000"/>
            <a:ext cx="1882954" cy="27584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85" name="Text Placeholder 7"/>
          <p:cNvSpPr>
            <a:spLocks noGrp="1"/>
          </p:cNvSpPr>
          <p:nvPr>
            <p:ph type="body" sz="quarter" idx="21"/>
          </p:nvPr>
        </p:nvSpPr>
        <p:spPr>
          <a:xfrm>
            <a:off x="3181512" y="3429000"/>
            <a:ext cx="1882951" cy="2758445"/>
          </a:xfrm>
          <a:prstGeom prst="rect">
            <a:avLst/>
          </a:prstGeom>
        </p:spPr>
        <p:txBody>
          <a:bodyPr/>
          <a:lstStyle/>
          <a:p>
            <a:endParaRPr/>
          </a:p>
        </p:txBody>
      </p:sp>
      <p:sp>
        <p:nvSpPr>
          <p:cNvPr id="1386" name="Text Placeholder 7"/>
          <p:cNvSpPr>
            <a:spLocks noGrp="1"/>
          </p:cNvSpPr>
          <p:nvPr>
            <p:ph type="body" sz="quarter" idx="22"/>
          </p:nvPr>
        </p:nvSpPr>
        <p:spPr>
          <a:xfrm>
            <a:off x="5359725" y="3429000"/>
            <a:ext cx="1882952" cy="2758445"/>
          </a:xfrm>
          <a:prstGeom prst="rect">
            <a:avLst/>
          </a:prstGeom>
        </p:spPr>
        <p:txBody>
          <a:bodyPr/>
          <a:lstStyle/>
          <a:p>
            <a:endParaRPr/>
          </a:p>
        </p:txBody>
      </p:sp>
      <p:sp>
        <p:nvSpPr>
          <p:cNvPr id="1387" name="Text Placeholder 7"/>
          <p:cNvSpPr>
            <a:spLocks noGrp="1"/>
          </p:cNvSpPr>
          <p:nvPr>
            <p:ph type="body" sz="quarter" idx="23"/>
          </p:nvPr>
        </p:nvSpPr>
        <p:spPr>
          <a:xfrm>
            <a:off x="7537936" y="3429000"/>
            <a:ext cx="1882951" cy="2758445"/>
          </a:xfrm>
          <a:prstGeom prst="rect">
            <a:avLst/>
          </a:prstGeom>
        </p:spPr>
        <p:txBody>
          <a:bodyPr/>
          <a:lstStyle/>
          <a:p>
            <a:endParaRPr/>
          </a:p>
        </p:txBody>
      </p:sp>
      <p:sp>
        <p:nvSpPr>
          <p:cNvPr id="1388" name="Text Placeholder 7"/>
          <p:cNvSpPr>
            <a:spLocks noGrp="1"/>
          </p:cNvSpPr>
          <p:nvPr>
            <p:ph type="body" sz="quarter" idx="24"/>
          </p:nvPr>
        </p:nvSpPr>
        <p:spPr>
          <a:xfrm>
            <a:off x="9716148" y="3429000"/>
            <a:ext cx="1882951" cy="2758445"/>
          </a:xfrm>
          <a:prstGeom prst="rect">
            <a:avLst/>
          </a:prstGeom>
        </p:spPr>
        <p:txBody>
          <a:bodyPr/>
          <a:lstStyle/>
          <a:p>
            <a:endParaRPr/>
          </a:p>
        </p:txBody>
      </p:sp>
      <p:sp>
        <p:nvSpPr>
          <p:cNvPr id="1389"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Five Icons">
    <p:spTree>
      <p:nvGrpSpPr>
        <p:cNvPr id="1" name=""/>
        <p:cNvGrpSpPr/>
        <p:nvPr/>
      </p:nvGrpSpPr>
      <p:grpSpPr>
        <a:xfrm>
          <a:off x="0" y="0"/>
          <a:ext cx="0" cy="0"/>
          <a:chOff x="0" y="0"/>
          <a:chExt cx="0" cy="0"/>
        </a:xfrm>
      </p:grpSpPr>
      <p:sp>
        <p:nvSpPr>
          <p:cNvPr id="1397"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98"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399"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00" name="CLICK TO EDIT MASTER TITLE STYLE"/>
          <p:cNvSpPr txBox="1">
            <a:spLocks noGrp="1"/>
          </p:cNvSpPr>
          <p:nvPr>
            <p:ph type="title" hasCustomPrompt="1"/>
          </p:nvPr>
        </p:nvSpPr>
        <p:spPr>
          <a:xfrm>
            <a:off x="1003468" y="701458"/>
            <a:ext cx="10595634" cy="1499989"/>
          </a:xfrm>
          <a:prstGeom prst="rect">
            <a:avLst/>
          </a:prstGeom>
        </p:spPr>
        <p:txBody>
          <a:bodyPr/>
          <a:lstStyle>
            <a:lvl1pPr algn="ctr"/>
          </a:lstStyle>
          <a:p>
            <a:r>
              <a:t>CLICK TO EDIT MASTER TITLE STYLE</a:t>
            </a:r>
          </a:p>
        </p:txBody>
      </p:sp>
      <p:sp>
        <p:nvSpPr>
          <p:cNvPr id="1401" name="Oval 3"/>
          <p:cNvSpPr/>
          <p:nvPr/>
        </p:nvSpPr>
        <p:spPr>
          <a:xfrm>
            <a:off x="1323731" y="2201446"/>
            <a:ext cx="1242430"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02" name="Oval 4"/>
          <p:cNvSpPr/>
          <p:nvPr/>
        </p:nvSpPr>
        <p:spPr>
          <a:xfrm>
            <a:off x="350190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03" name="Oval 5"/>
          <p:cNvSpPr/>
          <p:nvPr/>
        </p:nvSpPr>
        <p:spPr>
          <a:xfrm>
            <a:off x="5680073"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04" name="Oval 11"/>
          <p:cNvSpPr/>
          <p:nvPr/>
        </p:nvSpPr>
        <p:spPr>
          <a:xfrm>
            <a:off x="785824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05" name="Oval 12"/>
          <p:cNvSpPr/>
          <p:nvPr/>
        </p:nvSpPr>
        <p:spPr>
          <a:xfrm>
            <a:off x="10036412" y="2201446"/>
            <a:ext cx="1242429" cy="1242429"/>
          </a:xfrm>
          <a:prstGeom prst="ellipse">
            <a:avLst/>
          </a:prstGeom>
          <a:solidFill>
            <a:srgbClr val="F2F2F2"/>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06" name="Body Level One…"/>
          <p:cNvSpPr txBox="1">
            <a:spLocks noGrp="1"/>
          </p:cNvSpPr>
          <p:nvPr>
            <p:ph type="body" sz="quarter" idx="1"/>
          </p:nvPr>
        </p:nvSpPr>
        <p:spPr>
          <a:xfrm>
            <a:off x="1003300" y="3611562"/>
            <a:ext cx="1866900" cy="2544764"/>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07" name="Text Placeholder 14"/>
          <p:cNvSpPr>
            <a:spLocks noGrp="1"/>
          </p:cNvSpPr>
          <p:nvPr>
            <p:ph type="body" sz="quarter" idx="21"/>
          </p:nvPr>
        </p:nvSpPr>
        <p:spPr>
          <a:xfrm>
            <a:off x="3185523" y="3611562"/>
            <a:ext cx="1866902" cy="2544764"/>
          </a:xfrm>
          <a:prstGeom prst="rect">
            <a:avLst/>
          </a:prstGeom>
        </p:spPr>
        <p:txBody>
          <a:bodyPr/>
          <a:lstStyle/>
          <a:p>
            <a:endParaRPr/>
          </a:p>
        </p:txBody>
      </p:sp>
      <p:sp>
        <p:nvSpPr>
          <p:cNvPr id="1408" name="Text Placeholder 14"/>
          <p:cNvSpPr>
            <a:spLocks noGrp="1"/>
          </p:cNvSpPr>
          <p:nvPr>
            <p:ph type="body" sz="quarter" idx="22"/>
          </p:nvPr>
        </p:nvSpPr>
        <p:spPr>
          <a:xfrm>
            <a:off x="5367749" y="3611562"/>
            <a:ext cx="1866902" cy="2544764"/>
          </a:xfrm>
          <a:prstGeom prst="rect">
            <a:avLst/>
          </a:prstGeom>
        </p:spPr>
        <p:txBody>
          <a:bodyPr/>
          <a:lstStyle/>
          <a:p>
            <a:endParaRPr/>
          </a:p>
        </p:txBody>
      </p:sp>
      <p:sp>
        <p:nvSpPr>
          <p:cNvPr id="1409" name="Text Placeholder 14"/>
          <p:cNvSpPr>
            <a:spLocks noGrp="1"/>
          </p:cNvSpPr>
          <p:nvPr>
            <p:ph type="body" sz="quarter" idx="23"/>
          </p:nvPr>
        </p:nvSpPr>
        <p:spPr>
          <a:xfrm>
            <a:off x="7549974" y="3611562"/>
            <a:ext cx="1866902" cy="2544764"/>
          </a:xfrm>
          <a:prstGeom prst="rect">
            <a:avLst/>
          </a:prstGeom>
        </p:spPr>
        <p:txBody>
          <a:bodyPr/>
          <a:lstStyle/>
          <a:p>
            <a:endParaRPr/>
          </a:p>
        </p:txBody>
      </p:sp>
      <p:sp>
        <p:nvSpPr>
          <p:cNvPr id="1410" name="Text Placeholder 14"/>
          <p:cNvSpPr>
            <a:spLocks noGrp="1"/>
          </p:cNvSpPr>
          <p:nvPr>
            <p:ph type="body" sz="quarter" idx="24"/>
          </p:nvPr>
        </p:nvSpPr>
        <p:spPr>
          <a:xfrm>
            <a:off x="9732201" y="3611562"/>
            <a:ext cx="1866902" cy="2544764"/>
          </a:xfrm>
          <a:prstGeom prst="rect">
            <a:avLst/>
          </a:prstGeom>
        </p:spPr>
        <p:txBody>
          <a:bodyPr/>
          <a:lstStyle/>
          <a:p>
            <a:endParaRPr/>
          </a:p>
        </p:txBody>
      </p:sp>
      <p:sp>
        <p:nvSpPr>
          <p:cNvPr id="1411"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419"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20"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21"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22" name="Rectangle 1"/>
          <p:cNvSpPr/>
          <p:nvPr/>
        </p:nvSpPr>
        <p:spPr>
          <a:xfrm>
            <a:off x="419098" y="0"/>
            <a:ext cx="11772904"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23" name="Rectangle 2"/>
          <p:cNvSpPr/>
          <p:nvPr/>
        </p:nvSpPr>
        <p:spPr>
          <a:xfrm>
            <a:off x="419097" y="0"/>
            <a:ext cx="1177290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24" name="Body Level One…"/>
          <p:cNvSpPr txBox="1">
            <a:spLocks noGrp="1"/>
          </p:cNvSpPr>
          <p:nvPr>
            <p:ph type="body" sz="quarter" idx="1" hasCustomPrompt="1"/>
          </p:nvPr>
        </p:nvSpPr>
        <p:spPr>
          <a:xfrm>
            <a:off x="1504950" y="5249862"/>
            <a:ext cx="9583740" cy="906465"/>
          </a:xfrm>
          <a:prstGeom prst="rect">
            <a:avLst/>
          </a:prstGeom>
        </p:spPr>
        <p:txBody>
          <a:bodyPr/>
          <a:lstStyle>
            <a:lvl1pPr marL="0" indent="0">
              <a:buClrTx/>
              <a:buSzTx/>
              <a:buFontTx/>
              <a:buNone/>
              <a:defRPr sz="1400" b="1">
                <a:solidFill>
                  <a:srgbClr val="FFFFFF"/>
                </a:solidFill>
              </a:defRPr>
            </a:lvl1pPr>
            <a:lvl2pPr marL="0" indent="0">
              <a:buClrTx/>
              <a:buSzTx/>
              <a:buFontTx/>
              <a:buNone/>
              <a:defRPr sz="1400" b="1">
                <a:solidFill>
                  <a:srgbClr val="FFFFFF"/>
                </a:solidFill>
              </a:defRPr>
            </a:lvl2pPr>
            <a:lvl3pPr marL="0" indent="0">
              <a:buClrTx/>
              <a:buSzTx/>
              <a:buFontTx/>
              <a:buNone/>
              <a:defRPr sz="1400" b="1">
                <a:solidFill>
                  <a:srgbClr val="FFFFFF"/>
                </a:solidFill>
              </a:defRPr>
            </a:lvl3pPr>
            <a:lvl4pPr marL="0" indent="0">
              <a:buClrTx/>
              <a:buSzTx/>
              <a:buFontTx/>
              <a:buNone/>
              <a:defRPr sz="1400" b="1">
                <a:solidFill>
                  <a:srgbClr val="FFFFFF"/>
                </a:solidFill>
              </a:defRPr>
            </a:lvl4pPr>
            <a:lvl5pPr marL="0" indent="0">
              <a:buClrTx/>
              <a:buSzTx/>
              <a:buFontTx/>
              <a:buNone/>
              <a:defRPr sz="1400" b="1">
                <a:solidFill>
                  <a:srgbClr val="FFFFFF"/>
                </a:solidFill>
              </a:defRPr>
            </a:lvl5pPr>
          </a:lstStyle>
          <a:p>
            <a:r>
              <a:t>FIRST LAST</a:t>
            </a:r>
          </a:p>
          <a:p>
            <a:pPr lvl="1"/>
            <a:endParaRPr/>
          </a:p>
          <a:p>
            <a:pPr lvl="2"/>
            <a:endParaRPr/>
          </a:p>
          <a:p>
            <a:pPr lvl="3"/>
            <a:endParaRPr/>
          </a:p>
          <a:p>
            <a:pPr lvl="4"/>
            <a:endParaRPr/>
          </a:p>
        </p:txBody>
      </p:sp>
      <p:sp>
        <p:nvSpPr>
          <p:cNvPr id="1425" name="Text Placeholder 9"/>
          <p:cNvSpPr>
            <a:spLocks noGrp="1"/>
          </p:cNvSpPr>
          <p:nvPr>
            <p:ph type="body" idx="21"/>
          </p:nvPr>
        </p:nvSpPr>
        <p:spPr>
          <a:xfrm>
            <a:off x="1504949" y="1608137"/>
            <a:ext cx="9583740" cy="3641726"/>
          </a:xfrm>
          <a:prstGeom prst="rect">
            <a:avLst/>
          </a:prstGeom>
        </p:spPr>
        <p:txBody>
          <a:bodyPr/>
          <a:lstStyle/>
          <a:p>
            <a:endParaRPr/>
          </a:p>
        </p:txBody>
      </p:sp>
      <p:sp>
        <p:nvSpPr>
          <p:cNvPr id="1426" name="TextBox 6"/>
          <p:cNvSpPr txBox="1"/>
          <p:nvPr/>
        </p:nvSpPr>
        <p:spPr>
          <a:xfrm>
            <a:off x="1049184" y="701456"/>
            <a:ext cx="713739" cy="144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9600" b="1">
                <a:solidFill>
                  <a:srgbClr val="FFFFFF"/>
                </a:solidFill>
                <a:latin typeface="Arial"/>
                <a:ea typeface="Arial"/>
                <a:cs typeface="Arial"/>
                <a:sym typeface="Arial"/>
              </a:defRPr>
            </a:lvl1pPr>
          </a:lstStyle>
          <a:p>
            <a:r>
              <a:t>“</a:t>
            </a:r>
          </a:p>
        </p:txBody>
      </p:sp>
      <p:sp>
        <p:nvSpPr>
          <p:cNvPr id="1427"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435"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36"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37"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38" name="Rectangle 7"/>
          <p:cNvSpPr/>
          <p:nvPr/>
        </p:nvSpPr>
        <p:spPr>
          <a:xfrm>
            <a:off x="406569" y="0"/>
            <a:ext cx="4445173" cy="6858000"/>
          </a:xfrm>
          <a:prstGeom prst="rect">
            <a:avLst/>
          </a:prstGeom>
          <a:solidFill>
            <a:srgbClr val="EEEEEE"/>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39"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lvl1pPr>
          </a:lstStyle>
          <a:p>
            <a:r>
              <a:t>CLICK TO EDIT MASTER TITLE STYLE</a:t>
            </a:r>
          </a:p>
        </p:txBody>
      </p:sp>
      <p:sp>
        <p:nvSpPr>
          <p:cNvPr id="1440"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41" name="Straight Connector 11"/>
          <p:cNvSpPr/>
          <p:nvPr/>
        </p:nvSpPr>
        <p:spPr>
          <a:xfrm>
            <a:off x="1003468" y="2882443"/>
            <a:ext cx="914401" cy="2"/>
          </a:xfrm>
          <a:prstGeom prst="line">
            <a:avLst/>
          </a:prstGeom>
          <a:ln w="88900">
            <a:solidFill>
              <a:schemeClr val="accent1"/>
            </a:solidFill>
            <a:miter/>
          </a:ln>
        </p:spPr>
        <p:txBody>
          <a:bodyPr lIns="45718" tIns="45718" rIns="45718" bIns="45718"/>
          <a:lstStyle/>
          <a:p>
            <a:endParaRPr/>
          </a:p>
        </p:txBody>
      </p:sp>
      <p:sp>
        <p:nvSpPr>
          <p:cNvPr id="1442"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1450"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1"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2" name="Footer Placeholder 11">
            <a:hlinkClick r:id="rId2"/>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1453" name="Rectangle 5"/>
          <p:cNvSpPr/>
          <p:nvPr/>
        </p:nvSpPr>
        <p:spPr>
          <a:xfrm>
            <a:off x="419100" y="0"/>
            <a:ext cx="117729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4" name="Rectangle 8"/>
          <p:cNvSpPr/>
          <p:nvPr/>
        </p:nvSpPr>
        <p:spPr>
          <a:xfrm>
            <a:off x="4864267" y="0"/>
            <a:ext cx="7327729"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5" name="Rectangle 9"/>
          <p:cNvSpPr/>
          <p:nvPr/>
        </p:nvSpPr>
        <p:spPr>
          <a:xfrm>
            <a:off x="419101" y="0"/>
            <a:ext cx="4445173" cy="6858000"/>
          </a:xfrm>
          <a:prstGeom prst="rect">
            <a:avLst/>
          </a:prstGeom>
          <a:solidFill>
            <a:srgbClr val="484848">
              <a:alpha val="10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1456" name="CLICK TO EDIT MASTER TITLE STYLE"/>
          <p:cNvSpPr txBox="1">
            <a:spLocks noGrp="1"/>
          </p:cNvSpPr>
          <p:nvPr>
            <p:ph type="title" hasCustomPrompt="1"/>
          </p:nvPr>
        </p:nvSpPr>
        <p:spPr>
          <a:xfrm>
            <a:off x="1003468" y="701456"/>
            <a:ext cx="3276435" cy="1814333"/>
          </a:xfrm>
          <a:prstGeom prst="rect">
            <a:avLst/>
          </a:prstGeom>
        </p:spPr>
        <p:txBody>
          <a:bodyPr anchor="b"/>
          <a:lstStyle>
            <a:lvl1pPr>
              <a:defRPr sz="3200">
                <a:solidFill>
                  <a:srgbClr val="FFFFFF"/>
                </a:solidFill>
              </a:defRPr>
            </a:lvl1pPr>
          </a:lstStyle>
          <a:p>
            <a:r>
              <a:t>CLICK TO EDIT MASTER TITLE STYLE</a:t>
            </a:r>
          </a:p>
        </p:txBody>
      </p:sp>
      <p:sp>
        <p:nvSpPr>
          <p:cNvPr id="1457" name="Body Level One…"/>
          <p:cNvSpPr txBox="1">
            <a:spLocks noGrp="1"/>
          </p:cNvSpPr>
          <p:nvPr>
            <p:ph type="body" sz="quarter" idx="1"/>
          </p:nvPr>
        </p:nvSpPr>
        <p:spPr>
          <a:xfrm>
            <a:off x="1003468" y="3240958"/>
            <a:ext cx="3276435" cy="2915575"/>
          </a:xfrm>
          <a:prstGeom prst="rect">
            <a:avLst/>
          </a:prstGeom>
        </p:spPr>
        <p:txBody>
          <a:bodyPr/>
          <a:lstStyle>
            <a:lvl1pPr marL="0" indent="0">
              <a:buClrTx/>
              <a:buSzTx/>
              <a:buFontTx/>
              <a:buNone/>
              <a:defRPr>
                <a:solidFill>
                  <a:srgbClr val="FFFFFF"/>
                </a:solidFill>
              </a:defRPr>
            </a:lvl1pPr>
            <a:lvl2pPr marL="0" indent="0">
              <a:buClrTx/>
              <a:buSzTx/>
              <a:buFontTx/>
              <a:buNone/>
              <a:defRPr>
                <a:solidFill>
                  <a:srgbClr val="FFFFFF"/>
                </a:solidFill>
              </a:defRPr>
            </a:lvl2pPr>
            <a:lvl3pPr marL="0" indent="0">
              <a:buClrTx/>
              <a:buSzTx/>
              <a:buFontTx/>
              <a:buNone/>
              <a:defRPr>
                <a:solidFill>
                  <a:srgbClr val="FFFFFF"/>
                </a:solidFill>
              </a:defRPr>
            </a:lvl3pPr>
            <a:lvl4pPr marL="0" indent="0">
              <a:buClrTx/>
              <a:buSzTx/>
              <a:buFontTx/>
              <a:buNone/>
              <a:defRPr>
                <a:solidFill>
                  <a:srgbClr val="FFFFFF"/>
                </a:solidFill>
              </a:defRPr>
            </a:lvl4pPr>
            <a:lvl5pPr marL="0" indent="0">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traight Connector 11"/>
          <p:cNvSpPr/>
          <p:nvPr/>
        </p:nvSpPr>
        <p:spPr>
          <a:xfrm>
            <a:off x="1003468" y="2882443"/>
            <a:ext cx="914401" cy="2"/>
          </a:xfrm>
          <a:prstGeom prst="line">
            <a:avLst/>
          </a:prstGeom>
          <a:ln w="88900">
            <a:solidFill>
              <a:srgbClr val="FFFFFF"/>
            </a:solidFill>
            <a:miter/>
          </a:ln>
        </p:spPr>
        <p:txBody>
          <a:bodyPr lIns="45718" tIns="45718" rIns="45718" bIns="45718"/>
          <a:lstStyle/>
          <a:p>
            <a:endParaRPr/>
          </a:p>
        </p:txBody>
      </p:sp>
      <p:sp>
        <p:nvSpPr>
          <p:cNvPr id="1459" name="Footer Placeholder 11"/>
          <p:cNvSpPr txBox="1"/>
          <p:nvPr/>
        </p:nvSpPr>
        <p:spPr>
          <a:xfrm rot="5400000">
            <a:off x="-285682" y="6070899"/>
            <a:ext cx="992246" cy="2024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2024 Catalyst Inc</a:t>
            </a:r>
          </a:p>
        </p:txBody>
      </p:sp>
      <p:sp>
        <p:nvSpPr>
          <p:cNvPr id="14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hyperlink" Target="https://www.catalyst.org/" TargetMode="Externa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63" Type="http://schemas.openxmlformats.org/officeDocument/2006/relationships/slideLayout" Target="../slideLayouts/slideLayout18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66" Type="http://schemas.openxmlformats.org/officeDocument/2006/relationships/hyperlink" Target="https://www.catalyst.org/" TargetMode="External"/><Relationship Id="rId5" Type="http://schemas.openxmlformats.org/officeDocument/2006/relationships/slideLayout" Target="../slideLayouts/slideLayout124.xml"/><Relationship Id="rId61" Type="http://schemas.openxmlformats.org/officeDocument/2006/relationships/slideLayout" Target="../slideLayouts/slideLayout180.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slideLayout" Target="../slideLayouts/slideLayout183.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slideLayout" Target="../slideLayouts/slideLayout18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theme" Target="../theme/theme2.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0"/>
            <a:ext cx="12192003" cy="6858000"/>
          </a:xfrm>
          <a:prstGeom prst="rect">
            <a:avLst/>
          </a:prstGeom>
          <a:gradFill>
            <a:gsLst>
              <a:gs pos="0">
                <a:schemeClr val="accent1"/>
              </a:gs>
              <a:gs pos="70000">
                <a:srgbClr val="002060"/>
              </a:gs>
            </a:gsLst>
            <a:lin ang="27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 name="Rectangle 7"/>
          <p:cNvSpPr/>
          <p:nvPr/>
        </p:nvSpPr>
        <p:spPr>
          <a:xfrm>
            <a:off x="419097" y="0"/>
            <a:ext cx="11772903"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 name="Footer Placeholder 11">
            <a:hlinkClick r:id="rId121"/>
          </p:cNvPr>
          <p:cNvSpPr txBox="1"/>
          <p:nvPr/>
        </p:nvSpPr>
        <p:spPr>
          <a:xfrm rot="5400000">
            <a:off x="-224538" y="523537"/>
            <a:ext cx="869959" cy="2024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defRPr sz="800" b="1" cap="all">
                <a:solidFill>
                  <a:srgbClr val="FFFFFF"/>
                </a:solidFill>
                <a:latin typeface="Arial"/>
                <a:ea typeface="Arial"/>
                <a:cs typeface="Arial"/>
                <a:sym typeface="Arial"/>
              </a:defRPr>
            </a:lvl1pPr>
          </a:lstStyle>
          <a:p>
            <a:r>
              <a:t>Catalyst.org</a:t>
            </a:r>
          </a:p>
        </p:txBody>
      </p:sp>
      <p:sp>
        <p:nvSpPr>
          <p:cNvPr id="5" name="Title Text"/>
          <p:cNvSpPr txBox="1">
            <a:spLocks noGrp="1"/>
          </p:cNvSpPr>
          <p:nvPr>
            <p:ph type="title"/>
          </p:nvPr>
        </p:nvSpPr>
        <p:spPr>
          <a:xfrm>
            <a:off x="838200" y="907385"/>
            <a:ext cx="10515600" cy="8339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Title Text</a:t>
            </a:r>
          </a:p>
        </p:txBody>
      </p:sp>
      <p:sp>
        <p:nvSpPr>
          <p:cNvPr id="6" name="Body Level One…"/>
          <p:cNvSpPr txBox="1">
            <a:spLocks noGrp="1"/>
          </p:cNvSpPr>
          <p:nvPr>
            <p:ph type="body" idx="1"/>
          </p:nvPr>
        </p:nvSpPr>
        <p:spPr>
          <a:xfrm>
            <a:off x="838200" y="1838797"/>
            <a:ext cx="10515600" cy="43181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Footer Placeholder 11"/>
          <p:cNvSpPr txBox="1"/>
          <p:nvPr/>
        </p:nvSpPr>
        <p:spPr>
          <a:xfrm rot="5400000">
            <a:off x="-286969" y="6064387"/>
            <a:ext cx="994820" cy="2154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lvl1pPr algn="r">
              <a:defRPr sz="800">
                <a:solidFill>
                  <a:srgbClr val="FFFFFF"/>
                </a:solidFill>
                <a:latin typeface="Arial"/>
                <a:ea typeface="Arial"/>
                <a:cs typeface="Arial"/>
                <a:sym typeface="Arial"/>
              </a:defRPr>
            </a:lvl1pPr>
          </a:lstStyle>
          <a:p>
            <a:r>
              <a:t>© </a:t>
            </a:r>
            <a:r>
              <a:rPr lang="en-US"/>
              <a:t>2025</a:t>
            </a:r>
            <a:r>
              <a:t> Catalyst Inc</a:t>
            </a:r>
          </a:p>
        </p:txBody>
      </p:sp>
      <p:sp>
        <p:nvSpPr>
          <p:cNvPr id="8" name="Slide Number"/>
          <p:cNvSpPr txBox="1">
            <a:spLocks noGrp="1"/>
          </p:cNvSpPr>
          <p:nvPr>
            <p:ph type="sldNum" sz="quarter" idx="2"/>
          </p:nvPr>
        </p:nvSpPr>
        <p:spPr>
          <a:xfrm>
            <a:off x="11381953" y="6505023"/>
            <a:ext cx="217149" cy="202415"/>
          </a:xfrm>
          <a:prstGeom prst="rect">
            <a:avLst/>
          </a:prstGeom>
          <a:ln w="12700">
            <a:miter lim="400000"/>
          </a:ln>
        </p:spPr>
        <p:txBody>
          <a:bodyPr wrap="none" lIns="45718" tIns="45718" rIns="45718" bIns="45718" anchor="ctr">
            <a:spAutoFit/>
          </a:bodyPr>
          <a:lstStyle>
            <a:lvl1pPr algn="r">
              <a:defRPr sz="800">
                <a:solidFill>
                  <a:srgbClr val="939393"/>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 id="2147483763" r:id="rId113"/>
    <p:sldLayoutId id="2147483764" r:id="rId114"/>
    <p:sldLayoutId id="2147483765" r:id="rId115"/>
    <p:sldLayoutId id="2147483766" r:id="rId116"/>
    <p:sldLayoutId id="2147483767" r:id="rId117"/>
    <p:sldLayoutId id="2147483769" r:id="rId118"/>
    <p:sldLayoutId id="2147483771" r:id="rId119"/>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1"/>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1pPr>
      <a:lvl2pPr marL="711200" marR="0" indent="-2540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2pPr>
      <a:lvl3pPr marL="1200150" marR="0" indent="-28575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3pPr>
      <a:lvl4pPr marL="1698170" marR="0" indent="-32657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4pPr>
      <a:lvl5pPr marL="2155370" marR="0" indent="-32657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5pPr>
      <a:lvl6pPr marL="2540000" marR="0" indent="-2540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6pPr>
      <a:lvl7pPr marL="2997200" marR="0" indent="-2540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7pPr>
      <a:lvl8pPr marL="3454400" marR="0" indent="-2540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8pPr>
      <a:lvl9pPr marL="3911600" marR="0" indent="-254000" algn="l" defTabSz="914400" rtl="0" latinLnBrk="0">
        <a:lnSpc>
          <a:spcPct val="90000"/>
        </a:lnSpc>
        <a:spcBef>
          <a:spcPts val="1000"/>
        </a:spcBef>
        <a:spcAft>
          <a:spcPts val="0"/>
        </a:spcAft>
        <a:buClr>
          <a:schemeClr val="accent1"/>
        </a:buClr>
        <a:buSzPct val="100000"/>
        <a:buFont typeface="Helvetica"/>
        <a:buChar char="•"/>
        <a:tabLst/>
        <a:defRPr sz="2000" b="0" i="0" u="none" strike="noStrike" cap="none" spc="0" baseline="0">
          <a:solidFill>
            <a:srgbClr val="484848"/>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2E3331-3E01-6241-7835-25C80DCCA174}"/>
              </a:ext>
            </a:extLst>
          </p:cNvPr>
          <p:cNvSpPr/>
          <p:nvPr userDrawn="1"/>
        </p:nvSpPr>
        <p:spPr>
          <a:xfrm>
            <a:off x="0" y="0"/>
            <a:ext cx="12192000" cy="6858000"/>
          </a:xfrm>
          <a:prstGeom prst="rect">
            <a:avLst/>
          </a:prstGeom>
          <a:gradFill>
            <a:gsLst>
              <a:gs pos="70000">
                <a:srgbClr val="002060"/>
              </a:gs>
              <a:gs pos="0">
                <a:srgbClr val="0C2AF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642B3A-5356-7638-2354-ABCB9B7202AC}"/>
              </a:ext>
            </a:extLst>
          </p:cNvPr>
          <p:cNvSpPr/>
          <p:nvPr userDrawn="1"/>
        </p:nvSpPr>
        <p:spPr>
          <a:xfrm>
            <a:off x="420881" y="0"/>
            <a:ext cx="117728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11">
            <a:hlinkClick r:id="rId66"/>
            <a:extLst>
              <a:ext uri="{FF2B5EF4-FFF2-40B4-BE49-F238E27FC236}">
                <a16:creationId xmlns:a16="http://schemas.microsoft.com/office/drawing/2014/main" id="{335100EB-57E8-55EC-8361-4A79902DD410}"/>
              </a:ext>
            </a:extLst>
          </p:cNvPr>
          <p:cNvSpPr txBox="1">
            <a:spLocks/>
          </p:cNvSpPr>
          <p:nvPr userDrawn="1"/>
        </p:nvSpPr>
        <p:spPr>
          <a:xfrm rot="5400000">
            <a:off x="-286650" y="533415"/>
            <a:ext cx="994182" cy="215444"/>
          </a:xfrm>
          <a:prstGeom prst="rect">
            <a:avLst/>
          </a:prstGeom>
        </p:spPr>
        <p:txBody>
          <a:bodyPr vert="horz" wrap="none" lIns="91440" tIns="45720" rIns="91440" bIns="45720" rtlCol="0" anchor="ctr" anchorCtr="0">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cap="all" err="1">
                <a:solidFill>
                  <a:schemeClr val="bg1"/>
                </a:solidFill>
                <a:latin typeface="Arial" panose="020B0604020202020204" pitchFamily="34" charset="0"/>
                <a:cs typeface="Arial" panose="020B0604020202020204" pitchFamily="34" charset="0"/>
              </a:rPr>
              <a:t>Catalyst.org</a:t>
            </a:r>
            <a:endParaRPr lang="en-US" sz="800" b="1" cap="all">
              <a:solidFill>
                <a:schemeClr val="bg1"/>
              </a:solidFill>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D5A86517-2EFB-CC43-FDC5-0359A152AB39}"/>
              </a:ext>
            </a:extLst>
          </p:cNvPr>
          <p:cNvSpPr>
            <a:spLocks noGrp="1"/>
          </p:cNvSpPr>
          <p:nvPr>
            <p:ph type="title"/>
          </p:nvPr>
        </p:nvSpPr>
        <p:spPr>
          <a:xfrm>
            <a:off x="1003469" y="701458"/>
            <a:ext cx="10595632" cy="1897695"/>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97FBE96-208C-B4B7-07AC-B8D71FABA2A8}"/>
              </a:ext>
            </a:extLst>
          </p:cNvPr>
          <p:cNvSpPr>
            <a:spLocks noGrp="1"/>
          </p:cNvSpPr>
          <p:nvPr>
            <p:ph type="body" idx="1"/>
          </p:nvPr>
        </p:nvSpPr>
        <p:spPr>
          <a:xfrm>
            <a:off x="1003465" y="2599153"/>
            <a:ext cx="10595631" cy="357781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43B90D5-1FAF-8606-5928-9BC8AFC9E0D7}"/>
              </a:ext>
            </a:extLst>
          </p:cNvPr>
          <p:cNvSpPr>
            <a:spLocks noGrp="1"/>
          </p:cNvSpPr>
          <p:nvPr>
            <p:ph type="sldNum" sz="quarter" idx="4"/>
          </p:nvPr>
        </p:nvSpPr>
        <p:spPr>
          <a:xfrm>
            <a:off x="11289401" y="6498509"/>
            <a:ext cx="309700" cy="215444"/>
          </a:xfrm>
          <a:prstGeom prst="rect">
            <a:avLst/>
          </a:prstGeom>
        </p:spPr>
        <p:txBody>
          <a:bodyPr vert="horz" wrap="none" lIns="91440" tIns="45720" rIns="91440" bIns="45720" rtlCol="0" anchor="ctr">
            <a:spAutoFit/>
          </a:bodyPr>
          <a:lstStyle>
            <a:lvl1pPr algn="r">
              <a:defRPr sz="800">
                <a:solidFill>
                  <a:schemeClr val="tx1">
                    <a:tint val="75000"/>
                  </a:schemeClr>
                </a:solidFill>
              </a:defRPr>
            </a:lvl1pPr>
          </a:lstStyle>
          <a:p>
            <a:fld id="{5D6F865C-3A4E-F941-B01F-6E2910A91CD2}" type="slidenum">
              <a:rPr lang="en-US" smtClean="0"/>
              <a:pPr/>
              <a:t>‹#›</a:t>
            </a:fld>
            <a:endParaRPr lang="en-US"/>
          </a:p>
        </p:txBody>
      </p:sp>
      <p:sp>
        <p:nvSpPr>
          <p:cNvPr id="32" name="Footer Placeholder 11">
            <a:extLst>
              <a:ext uri="{FF2B5EF4-FFF2-40B4-BE49-F238E27FC236}">
                <a16:creationId xmlns:a16="http://schemas.microsoft.com/office/drawing/2014/main" id="{AE8905A4-EEB3-9007-6B90-6E52865181EE}"/>
              </a:ext>
            </a:extLst>
          </p:cNvPr>
          <p:cNvSpPr txBox="1">
            <a:spLocks/>
          </p:cNvSpPr>
          <p:nvPr userDrawn="1"/>
        </p:nvSpPr>
        <p:spPr>
          <a:xfrm rot="5400000">
            <a:off x="-333138" y="6062652"/>
            <a:ext cx="1087157" cy="215444"/>
          </a:xfrm>
          <a:prstGeom prst="rect">
            <a:avLst/>
          </a:prstGeom>
        </p:spPr>
        <p:txBody>
          <a:bodyPr vert="horz" wrap="none" lIns="91440" tIns="45720" rIns="91440" bIns="45720" rtlCol="0" anchor="ctr" anchorCtr="0">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b="0" cap="none">
                <a:solidFill>
                  <a:schemeClr val="bg1"/>
                </a:solidFill>
                <a:latin typeface="Arial" panose="020B0604020202020204" pitchFamily="34" charset="0"/>
                <a:cs typeface="Arial" panose="020B0604020202020204" pitchFamily="34" charset="0"/>
              </a:rPr>
              <a:t>© 2024 Catalyst Inc</a:t>
            </a:r>
          </a:p>
        </p:txBody>
      </p:sp>
    </p:spTree>
    <p:extLst>
      <p:ext uri="{BB962C8B-B14F-4D97-AF65-F5344CB8AC3E}">
        <p14:creationId xmlns:p14="http://schemas.microsoft.com/office/powerpoint/2010/main" val="417939468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Lst>
  <p:hf sldNum="0"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ystem Font Regular"/>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Rectangle"/>
          <p:cNvSpPr/>
          <p:nvPr/>
        </p:nvSpPr>
        <p:spPr>
          <a:xfrm>
            <a:off x="419439" y="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4" name="Picture 3">
            <a:extLst>
              <a:ext uri="{FF2B5EF4-FFF2-40B4-BE49-F238E27FC236}">
                <a16:creationId xmlns:a16="http://schemas.microsoft.com/office/drawing/2014/main" id="{F12EA276-C1B0-2532-FBA5-A7103FFE0C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2143" y="-6744"/>
            <a:ext cx="96012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C832-6D1D-DBEF-6596-476FB72AE5D9}"/>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28494CB0-2A0F-4E42-BE6C-35301A9D0640}"/>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72F32213-07B6-F6CA-DE2E-E5FC99D3C2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7464627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1AC40-67CC-2EB3-E49D-AC67A53A389D}"/>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1C7AF395-27A0-E864-50B8-10C30C06994A}"/>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B666AE0A-D4DE-7F6D-0408-E15A92995F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30953874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941B-9AA8-A779-9A97-3BDF02BCD745}"/>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08CC71FD-21FD-2224-910C-34A83A6EABBE}"/>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B0647EFE-CB6C-117A-86E5-A257284AE8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810525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D91C-C79B-9D5B-472E-247CCBF6CE47}"/>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9C3276A5-D81C-3F28-F94E-BBE063605C3D}"/>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3D959F5F-CFF6-7AC6-C5DE-736AADB640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32032211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6ABF-6E6D-7024-5A21-187A4499965C}"/>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2903695B-72A0-1150-1B57-0D4C1992A677}"/>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DC9DCBBA-FB2E-A2AA-1187-5E0C8120B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897728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173A4-B83C-5045-E329-938C44FA8192}"/>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1CA28766-1FD6-5DDD-FCE8-39521EF98AC2}"/>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3EC2C6C4-15BA-2EA9-3515-73E18F3D36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6" cy="6801690"/>
          </a:xfrm>
          <a:prstGeom prst="rect">
            <a:avLst/>
          </a:prstGeom>
        </p:spPr>
      </p:pic>
    </p:spTree>
    <p:extLst>
      <p:ext uri="{BB962C8B-B14F-4D97-AF65-F5344CB8AC3E}">
        <p14:creationId xmlns:p14="http://schemas.microsoft.com/office/powerpoint/2010/main" val="11142225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C1FF5-4F37-917D-D725-02B640DD3D3B}"/>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8A4A8587-018E-DFE4-8BCC-BE005F8EB061}"/>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848A2BB4-9E10-73C6-B9C2-45E7E649F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7" y="28155"/>
            <a:ext cx="9522366" cy="6801690"/>
          </a:xfrm>
          <a:prstGeom prst="rect">
            <a:avLst/>
          </a:prstGeom>
        </p:spPr>
      </p:pic>
    </p:spTree>
    <p:extLst>
      <p:ext uri="{BB962C8B-B14F-4D97-AF65-F5344CB8AC3E}">
        <p14:creationId xmlns:p14="http://schemas.microsoft.com/office/powerpoint/2010/main" val="3355609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678BB7-64A0-AE31-E74A-AECDDF6CC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C44F1-B46B-3F47-90F5-00EF09D4F6D3}" type="slidenum">
              <a:rPr kumimoji="0" lang="en-US" sz="800" b="0" i="0" u="none" strike="noStrike" kern="1200" cap="none" spc="0" normalizeH="0" baseline="0" noProof="0" smtClean="0">
                <a:ln>
                  <a:noFill/>
                </a:ln>
                <a:solidFill>
                  <a:srgbClr val="484848">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484848">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9343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9175E115-E1AB-7BF6-8678-EB4B51DF9791}"/>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75903818-DE44-F2C1-301F-58325BB4CD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4291" y="-1"/>
            <a:ext cx="9583418" cy="6845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Rectangle"/>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7633E658-864D-24FC-A52F-6FCBAF141E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5" y="28153"/>
            <a:ext cx="9522371" cy="680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81E3-98E7-D41E-9329-3DD3134E79F8}"/>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BD7E3BC8-6ACF-1DD9-3DC3-59F0B404CD82}"/>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E9367785-472E-F4BC-FE28-2FBF0660FB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5" y="28153"/>
            <a:ext cx="9522370" cy="6801693"/>
          </a:xfrm>
          <a:prstGeom prst="rect">
            <a:avLst/>
          </a:prstGeom>
        </p:spPr>
      </p:pic>
    </p:spTree>
    <p:extLst>
      <p:ext uri="{BB962C8B-B14F-4D97-AF65-F5344CB8AC3E}">
        <p14:creationId xmlns:p14="http://schemas.microsoft.com/office/powerpoint/2010/main" val="1187367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C339-EC05-FCC2-7F32-E4BB78B09BE8}"/>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778C1690-CF6A-7718-E4B1-7124C586FAA9}"/>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DBA5DC51-4594-80F8-6451-B8CB3A10F6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5" y="28153"/>
            <a:ext cx="9522370" cy="6801692"/>
          </a:xfrm>
          <a:prstGeom prst="rect">
            <a:avLst/>
          </a:prstGeom>
        </p:spPr>
      </p:pic>
    </p:spTree>
    <p:extLst>
      <p:ext uri="{BB962C8B-B14F-4D97-AF65-F5344CB8AC3E}">
        <p14:creationId xmlns:p14="http://schemas.microsoft.com/office/powerpoint/2010/main" val="27597567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BA597-DD33-721F-A092-F8F61A92F3C4}"/>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96BB0F01-B914-37B4-0E09-C4A0AD25CEAD}"/>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FDFB6F80-59DE-A781-A64D-62690D27C8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3"/>
            <a:ext cx="9522368" cy="6801692"/>
          </a:xfrm>
          <a:prstGeom prst="rect">
            <a:avLst/>
          </a:prstGeom>
        </p:spPr>
      </p:pic>
    </p:spTree>
    <p:extLst>
      <p:ext uri="{BB962C8B-B14F-4D97-AF65-F5344CB8AC3E}">
        <p14:creationId xmlns:p14="http://schemas.microsoft.com/office/powerpoint/2010/main" val="1240536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662A-02BD-C6B2-8F29-D81C35F5077C}"/>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C4C31CDA-FAF6-FF63-735C-81D2FD327A22}"/>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8D7B1D81-3F34-5641-E22C-02F1E2B4C8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3"/>
            <a:ext cx="9522368" cy="6801691"/>
          </a:xfrm>
          <a:prstGeom prst="rect">
            <a:avLst/>
          </a:prstGeom>
        </p:spPr>
      </p:pic>
    </p:spTree>
    <p:extLst>
      <p:ext uri="{BB962C8B-B14F-4D97-AF65-F5344CB8AC3E}">
        <p14:creationId xmlns:p14="http://schemas.microsoft.com/office/powerpoint/2010/main" val="39525253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67291-F467-D966-51B5-341E248BBF4E}"/>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83D9F822-0B5A-231B-07B3-450AB82DF867}"/>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2CD6BE94-9E9B-AD9B-3E9E-6812E5CBA2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3"/>
            <a:ext cx="9522367" cy="6801691"/>
          </a:xfrm>
          <a:prstGeom prst="rect">
            <a:avLst/>
          </a:prstGeom>
        </p:spPr>
      </p:pic>
    </p:spTree>
    <p:extLst>
      <p:ext uri="{BB962C8B-B14F-4D97-AF65-F5344CB8AC3E}">
        <p14:creationId xmlns:p14="http://schemas.microsoft.com/office/powerpoint/2010/main" val="2045363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BE70-2E27-065F-C7C2-2006CBD28B64}"/>
            </a:ext>
          </a:extLst>
        </p:cNvPr>
        <p:cNvGrpSpPr/>
        <p:nvPr/>
      </p:nvGrpSpPr>
      <p:grpSpPr>
        <a:xfrm>
          <a:off x="0" y="0"/>
          <a:ext cx="0" cy="0"/>
          <a:chOff x="0" y="0"/>
          <a:chExt cx="0" cy="0"/>
        </a:xfrm>
      </p:grpSpPr>
      <p:sp>
        <p:nvSpPr>
          <p:cNvPr id="1816" name="Rectangle">
            <a:extLst>
              <a:ext uri="{FF2B5EF4-FFF2-40B4-BE49-F238E27FC236}">
                <a16:creationId xmlns:a16="http://schemas.microsoft.com/office/drawing/2014/main" id="{83FBFD3D-344C-9592-0BEA-F93E8E9C8DF3}"/>
              </a:ext>
            </a:extLst>
          </p:cNvPr>
          <p:cNvSpPr/>
          <p:nvPr/>
        </p:nvSpPr>
        <p:spPr>
          <a:xfrm>
            <a:off x="413089" y="6350"/>
            <a:ext cx="11795760" cy="6845300"/>
          </a:xfrm>
          <a:prstGeom prst="rect">
            <a:avLst/>
          </a:prstGeom>
          <a:solidFill>
            <a:srgbClr val="96117F"/>
          </a:solidFill>
          <a:ln w="12700">
            <a:noFill/>
            <a:miter/>
          </a:ln>
        </p:spPr>
        <p:txBody>
          <a:bodyPr lIns="45718" tIns="45718" rIns="45718" bIns="45718" anchor="ctr"/>
          <a:lstStyle/>
          <a:p>
            <a:pPr>
              <a:defRPr>
                <a:latin typeface="Arial"/>
                <a:ea typeface="Arial"/>
                <a:cs typeface="Arial"/>
                <a:sym typeface="Arial"/>
              </a:defRPr>
            </a:pPr>
            <a:endParaRPr/>
          </a:p>
        </p:txBody>
      </p:sp>
      <p:pic>
        <p:nvPicPr>
          <p:cNvPr id="3" name="Picture 2">
            <a:extLst>
              <a:ext uri="{FF2B5EF4-FFF2-40B4-BE49-F238E27FC236}">
                <a16:creationId xmlns:a16="http://schemas.microsoft.com/office/drawing/2014/main" id="{9D22EFFA-BC84-58F5-565E-8CF52EF59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816" y="28154"/>
            <a:ext cx="9522367" cy="6801690"/>
          </a:xfrm>
          <a:prstGeom prst="rect">
            <a:avLst/>
          </a:prstGeom>
        </p:spPr>
      </p:pic>
    </p:spTree>
    <p:extLst>
      <p:ext uri="{BB962C8B-B14F-4D97-AF65-F5344CB8AC3E}">
        <p14:creationId xmlns:p14="http://schemas.microsoft.com/office/powerpoint/2010/main" val="2268857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Catalyst Generic Theme">
  <a:themeElements>
    <a:clrScheme name="Catalyst Generic Theme">
      <a:dk1>
        <a:srgbClr val="484848"/>
      </a:dk1>
      <a:lt1>
        <a:srgbClr val="FFFFFF"/>
      </a:lt1>
      <a:dk2>
        <a:srgbClr val="A7A7A7"/>
      </a:dk2>
      <a:lt2>
        <a:srgbClr val="535353"/>
      </a:lt2>
      <a:accent1>
        <a:srgbClr val="0C2AFA"/>
      </a:accent1>
      <a:accent2>
        <a:srgbClr val="ED070B"/>
      </a:accent2>
      <a:accent3>
        <a:srgbClr val="FC9191"/>
      </a:accent3>
      <a:accent4>
        <a:srgbClr val="AAB5FD"/>
      </a:accent4>
      <a:accent5>
        <a:srgbClr val="002C90"/>
      </a:accent5>
      <a:accent6>
        <a:srgbClr val="AB063C"/>
      </a:accent6>
      <a:hlink>
        <a:srgbClr val="0000FF"/>
      </a:hlink>
      <a:folHlink>
        <a:srgbClr val="FF00FF"/>
      </a:folHlink>
    </a:clrScheme>
    <a:fontScheme name="Catalyst Generic Theme">
      <a:majorFont>
        <a:latin typeface="Calibri"/>
        <a:ea typeface="Calibri"/>
        <a:cs typeface="Calibri"/>
      </a:majorFont>
      <a:minorFont>
        <a:latin typeface="Helvetica"/>
        <a:ea typeface="Helvetica"/>
        <a:cs typeface="Helvetica"/>
      </a:minorFont>
    </a:fontScheme>
    <a:fmtScheme name="Catalyst Generic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atalyst Generic Theme">
  <a:themeElements>
    <a:clrScheme name="Catalyst Brand">
      <a:dk1>
        <a:srgbClr val="484848"/>
      </a:dk1>
      <a:lt1>
        <a:srgbClr val="FFFFFF"/>
      </a:lt1>
      <a:dk2>
        <a:srgbClr val="09113D"/>
      </a:dk2>
      <a:lt2>
        <a:srgbClr val="EEEEEE"/>
      </a:lt2>
      <a:accent1>
        <a:srgbClr val="0C2AFA"/>
      </a:accent1>
      <a:accent2>
        <a:srgbClr val="ED070B"/>
      </a:accent2>
      <a:accent3>
        <a:srgbClr val="D92C8A"/>
      </a:accent3>
      <a:accent4>
        <a:srgbClr val="862F8B"/>
      </a:accent4>
      <a:accent5>
        <a:srgbClr val="002B90"/>
      </a:accent5>
      <a:accent6>
        <a:srgbClr val="09113D"/>
      </a:accent6>
      <a:hlink>
        <a:srgbClr val="0C2AFA"/>
      </a:hlink>
      <a:folHlink>
        <a:srgbClr val="0C2A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5CD45FE-F0F8-2C46-B1F7-88E071DC5245}" vid="{0AFDDA26-3579-EC49-AB57-FA1FB9461226}"/>
    </a:ext>
  </a:extLst>
</a:theme>
</file>

<file path=ppt/theme/theme3.xml><?xml version="1.0" encoding="utf-8"?>
<a:theme xmlns:a="http://schemas.openxmlformats.org/drawingml/2006/main" name="Catalyst Generic Theme">
  <a:themeElements>
    <a:clrScheme name="Catalyst Generic Theme">
      <a:dk1>
        <a:srgbClr val="000000"/>
      </a:dk1>
      <a:lt1>
        <a:srgbClr val="FFFFFF"/>
      </a:lt1>
      <a:dk2>
        <a:srgbClr val="A7A7A7"/>
      </a:dk2>
      <a:lt2>
        <a:srgbClr val="535353"/>
      </a:lt2>
      <a:accent1>
        <a:srgbClr val="0C2AFA"/>
      </a:accent1>
      <a:accent2>
        <a:srgbClr val="ED070B"/>
      </a:accent2>
      <a:accent3>
        <a:srgbClr val="FC9191"/>
      </a:accent3>
      <a:accent4>
        <a:srgbClr val="AAB5FD"/>
      </a:accent4>
      <a:accent5>
        <a:srgbClr val="002C90"/>
      </a:accent5>
      <a:accent6>
        <a:srgbClr val="AB063C"/>
      </a:accent6>
      <a:hlink>
        <a:srgbClr val="0000FF"/>
      </a:hlink>
      <a:folHlink>
        <a:srgbClr val="FF00FF"/>
      </a:folHlink>
    </a:clrScheme>
    <a:fontScheme name="Catalyst Generic Theme">
      <a:majorFont>
        <a:latin typeface="Calibri"/>
        <a:ea typeface="Calibri"/>
        <a:cs typeface="Calibri"/>
      </a:majorFont>
      <a:minorFont>
        <a:latin typeface="Helvetica"/>
        <a:ea typeface="Helvetica"/>
        <a:cs typeface="Helvetica"/>
      </a:minorFont>
    </a:fontScheme>
    <a:fmtScheme name="Catalyst Generic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848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CF8F71ED3505458D1F63620196882B" ma:contentTypeVersion="16" ma:contentTypeDescription="Create a new document." ma:contentTypeScope="" ma:versionID="e958f26a9cab28a8ca0aa1eae2c7f879">
  <xsd:schema xmlns:xsd="http://www.w3.org/2001/XMLSchema" xmlns:xs="http://www.w3.org/2001/XMLSchema" xmlns:p="http://schemas.microsoft.com/office/2006/metadata/properties" xmlns:ns2="839c2549-e5f2-4b13-bd0d-9e74017c12dc" xmlns:ns3="b685c237-9012-4699-8ce8-883674be591e" targetNamespace="http://schemas.microsoft.com/office/2006/metadata/properties" ma:root="true" ma:fieldsID="82dceb693154ed21ee9aa0fa912223c1" ns2:_="" ns3:_="">
    <xsd:import namespace="839c2549-e5f2-4b13-bd0d-9e74017c12dc"/>
    <xsd:import namespace="b685c237-9012-4699-8ce8-883674be591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9c2549-e5f2-4b13-bd0d-9e74017c1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113da54-5074-4012-a566-e1512176dae0"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85c237-9012-4699-8ce8-883674be591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3093b38-1030-4729-b89f-bcfcf0a75d50}" ma:internalName="TaxCatchAll" ma:showField="CatchAllData" ma:web="b685c237-9012-4699-8ce8-883674be59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685c237-9012-4699-8ce8-883674be591e">
      <UserInfo>
        <DisplayName>Amberlee Wilson</DisplayName>
        <AccountId>78</AccountId>
        <AccountType/>
      </UserInfo>
      <UserInfo>
        <DisplayName>Fareena Chaudhry</DisplayName>
        <AccountId>169</AccountId>
        <AccountType/>
      </UserInfo>
      <UserInfo>
        <DisplayName>Jana Schreier</DisplayName>
        <AccountId>411</AccountId>
        <AccountType/>
      </UserInfo>
      <UserInfo>
        <DisplayName>Elisabeth Prescott</DisplayName>
        <AccountId>25</AccountId>
        <AccountType/>
      </UserInfo>
      <UserInfo>
        <DisplayName>Em Rowney</DisplayName>
        <AccountId>47</AccountId>
        <AccountType/>
      </UserInfo>
      <UserInfo>
        <DisplayName>Tuesday Hagiwara</DisplayName>
        <AccountId>10</AccountId>
        <AccountType/>
      </UserInfo>
    </SharedWithUsers>
    <TaxCatchAll xmlns="b685c237-9012-4699-8ce8-883674be591e" xsi:nil="true"/>
    <lcf76f155ced4ddcb4097134ff3c332f xmlns="839c2549-e5f2-4b13-bd0d-9e74017c12dc">
      <Terms xmlns="http://schemas.microsoft.com/office/infopath/2007/PartnerControls"/>
    </lcf76f155ced4ddcb4097134ff3c332f>
    <MediaLengthInSeconds xmlns="839c2549-e5f2-4b13-bd0d-9e74017c12dc" xsi:nil="true"/>
  </documentManagement>
</p:properties>
</file>

<file path=customXml/itemProps1.xml><?xml version="1.0" encoding="utf-8"?>
<ds:datastoreItem xmlns:ds="http://schemas.openxmlformats.org/officeDocument/2006/customXml" ds:itemID="{9FB2AD63-7440-4422-A1C1-3D608886C2CE}"/>
</file>

<file path=customXml/itemProps2.xml><?xml version="1.0" encoding="utf-8"?>
<ds:datastoreItem xmlns:ds="http://schemas.openxmlformats.org/officeDocument/2006/customXml" ds:itemID="{080D37B2-3791-464C-8BF6-77FA4FFE8456}">
  <ds:schemaRefs>
    <ds:schemaRef ds:uri="http://schemas.microsoft.com/sharepoint/v3/contenttype/forms"/>
  </ds:schemaRefs>
</ds:datastoreItem>
</file>

<file path=customXml/itemProps3.xml><?xml version="1.0" encoding="utf-8"?>
<ds:datastoreItem xmlns:ds="http://schemas.openxmlformats.org/officeDocument/2006/customXml" ds:itemID="{A9731952-DF31-48AF-9F37-79CB0E35A77A}">
  <ds:schemaRefs>
    <ds:schemaRef ds:uri="839c2549-e5f2-4b13-bd0d-9e74017c12dc"/>
    <ds:schemaRef ds:uri="http://purl.org/dc/elements/1.1/"/>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b685c237-9012-4699-8ce8-883674be591e"/>
    <ds:schemaRef ds:uri="http://www.w3.org/XML/1998/namespace"/>
    <ds:schemaRef ds:uri="a5f0fce8-4e47-43fb-8d3b-67b435475203"/>
    <ds:schemaRef ds:uri="a743b1b7-fc1a-4185-b2aa-026a33ec79d2"/>
  </ds:schemaRefs>
</ds:datastoreItem>
</file>

<file path=docProps/app.xml><?xml version="1.0" encoding="utf-8"?>
<Properties xmlns="http://schemas.openxmlformats.org/officeDocument/2006/extended-properties" xmlns:vt="http://schemas.openxmlformats.org/officeDocument/2006/docPropsVTypes">
  <TotalTime>9</TotalTime>
  <Words>38</Words>
  <Application>Microsoft Macintosh PowerPoint</Application>
  <PresentationFormat>Widescreen</PresentationFormat>
  <Paragraphs>5</Paragraphs>
  <Slides>17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Avenir Next Regular</vt:lpstr>
      <vt:lpstr>Calibri</vt:lpstr>
      <vt:lpstr>Georgia</vt:lpstr>
      <vt:lpstr>Helvetica</vt:lpstr>
      <vt:lpstr>System Font Regular</vt:lpstr>
      <vt:lpstr>Catalyst Generic Theme</vt:lpstr>
      <vt:lpstr>1_Catalyst Generic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Adam Giordano</cp:lastModifiedBy>
  <cp:revision>3</cp:revision>
  <dcterms:modified xsi:type="dcterms:W3CDTF">2025-05-15T16:16:18Z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0x010100A8CF8F71ED3505458D1F63620196882B</vt:lpwstr>
  </property>
  <property fmtid="{D5CDD505-2E9C-101B-9397-08002B2CF9AE}" pid="3" name="Order">
    <vt:lpwstr>23630700.0000000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